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33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145579"/>
    <a:srgbClr val="1C7DDB"/>
    <a:srgbClr val="0948CB"/>
    <a:srgbClr val="0B49CB"/>
    <a:srgbClr val="121619"/>
    <a:srgbClr val="F2F2F2"/>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F084FC-7914-43B6-8C8F-83D836E6337C}" v="22" dt="2025-04-03T06:48:35.88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Ezechias Kwabwine, Vodacom" userId="3af227b9-bc60-47e9-af23-024a7ce6c1ab" providerId="ADAL" clId="{C4F084FC-7914-43B6-8C8F-83D836E6337C}"/>
    <pc:docChg chg="undo redo custSel addSld delSld modSld">
      <pc:chgData name="Ezechias Kwabwine, Vodacom" userId="3af227b9-bc60-47e9-af23-024a7ce6c1ab" providerId="ADAL" clId="{C4F084FC-7914-43B6-8C8F-83D836E6337C}" dt="2025-04-05T14:32:26.248" v="10581" actId="207"/>
      <pc:docMkLst>
        <pc:docMk/>
      </pc:docMkLst>
      <pc:sldChg chg="modSp mod">
        <pc:chgData name="Ezechias Kwabwine, Vodacom" userId="3af227b9-bc60-47e9-af23-024a7ce6c1ab" providerId="ADAL" clId="{C4F084FC-7914-43B6-8C8F-83D836E6337C}" dt="2025-04-02T17:49:19.863" v="2082" actId="255"/>
        <pc:sldMkLst>
          <pc:docMk/>
          <pc:sldMk cId="1553432724" sldId="262"/>
        </pc:sldMkLst>
        <pc:spChg chg="mod">
          <ac:chgData name="Ezechias Kwabwine, Vodacom" userId="3af227b9-bc60-47e9-af23-024a7ce6c1ab" providerId="ADAL" clId="{C4F084FC-7914-43B6-8C8F-83D836E6337C}" dt="2025-04-02T17:49:19.863" v="2082" actId="255"/>
          <ac:spMkLst>
            <pc:docMk/>
            <pc:sldMk cId="1553432724" sldId="262"/>
            <ac:spMk id="7" creationId="{0BFEC426-B615-E549-83E5-140FD588BC64}"/>
          </ac:spMkLst>
        </pc:spChg>
      </pc:sldChg>
      <pc:sldChg chg="addSp delSp modSp del mod setBg">
        <pc:chgData name="Ezechias Kwabwine, Vodacom" userId="3af227b9-bc60-47e9-af23-024a7ce6c1ab" providerId="ADAL" clId="{C4F084FC-7914-43B6-8C8F-83D836E6337C}" dt="2025-04-02T17:56:44.984" v="2122" actId="47"/>
        <pc:sldMkLst>
          <pc:docMk/>
          <pc:sldMk cId="3288665831" sldId="263"/>
        </pc:sldMkLst>
      </pc:sldChg>
      <pc:sldChg chg="addSp modSp mod">
        <pc:chgData name="Ezechias Kwabwine, Vodacom" userId="3af227b9-bc60-47e9-af23-024a7ce6c1ab" providerId="ADAL" clId="{C4F084FC-7914-43B6-8C8F-83D836E6337C}" dt="2025-04-03T16:40:53.728" v="3662" actId="1076"/>
        <pc:sldMkLst>
          <pc:docMk/>
          <pc:sldMk cId="2987552906" sldId="264"/>
        </pc:sldMkLst>
        <pc:spChg chg="add mod">
          <ac:chgData name="Ezechias Kwabwine, Vodacom" userId="3af227b9-bc60-47e9-af23-024a7ce6c1ab" providerId="ADAL" clId="{C4F084FC-7914-43B6-8C8F-83D836E6337C}" dt="2025-04-03T11:27:13.632" v="3518" actId="207"/>
          <ac:spMkLst>
            <pc:docMk/>
            <pc:sldMk cId="2987552906" sldId="264"/>
            <ac:spMk id="2" creationId="{0E9AC80F-7FD8-D749-C048-8014785B7617}"/>
          </ac:spMkLst>
        </pc:spChg>
        <pc:spChg chg="add mod">
          <ac:chgData name="Ezechias Kwabwine, Vodacom" userId="3af227b9-bc60-47e9-af23-024a7ce6c1ab" providerId="ADAL" clId="{C4F084FC-7914-43B6-8C8F-83D836E6337C}" dt="2025-04-03T11:27:59.918" v="3524" actId="14100"/>
          <ac:spMkLst>
            <pc:docMk/>
            <pc:sldMk cId="2987552906" sldId="264"/>
            <ac:spMk id="3" creationId="{F162DDF9-DD80-8EF9-52E6-7EA57310308E}"/>
          </ac:spMkLst>
        </pc:spChg>
        <pc:spChg chg="mod">
          <ac:chgData name="Ezechias Kwabwine, Vodacom" userId="3af227b9-bc60-47e9-af23-024a7ce6c1ab" providerId="ADAL" clId="{C4F084FC-7914-43B6-8C8F-83D836E6337C}" dt="2025-04-03T06:47:25.229" v="2623" actId="20577"/>
          <ac:spMkLst>
            <pc:docMk/>
            <pc:sldMk cId="2987552906" sldId="264"/>
            <ac:spMk id="5" creationId="{1B07C49E-AFFC-EC46-8930-E4D428F5F943}"/>
          </ac:spMkLst>
        </pc:spChg>
        <pc:spChg chg="add mod">
          <ac:chgData name="Ezechias Kwabwine, Vodacom" userId="3af227b9-bc60-47e9-af23-024a7ce6c1ab" providerId="ADAL" clId="{C4F084FC-7914-43B6-8C8F-83D836E6337C}" dt="2025-04-03T11:28:04.664" v="3525" actId="14100"/>
          <ac:spMkLst>
            <pc:docMk/>
            <pc:sldMk cId="2987552906" sldId="264"/>
            <ac:spMk id="6" creationId="{FDF0C35D-9265-CF2F-BAAE-15875225CEF4}"/>
          </ac:spMkLst>
        </pc:spChg>
        <pc:spChg chg="add mod">
          <ac:chgData name="Ezechias Kwabwine, Vodacom" userId="3af227b9-bc60-47e9-af23-024a7ce6c1ab" providerId="ADAL" clId="{C4F084FC-7914-43B6-8C8F-83D836E6337C}" dt="2025-04-03T11:27:28.884" v="3521" actId="207"/>
          <ac:spMkLst>
            <pc:docMk/>
            <pc:sldMk cId="2987552906" sldId="264"/>
            <ac:spMk id="7" creationId="{FEF73F2A-A315-D6C5-5907-1A5725A3168A}"/>
          </ac:spMkLst>
        </pc:spChg>
        <pc:spChg chg="add mod">
          <ac:chgData name="Ezechias Kwabwine, Vodacom" userId="3af227b9-bc60-47e9-af23-024a7ce6c1ab" providerId="ADAL" clId="{C4F084FC-7914-43B6-8C8F-83D836E6337C}" dt="2025-04-03T11:26:49.521" v="3516" actId="207"/>
          <ac:spMkLst>
            <pc:docMk/>
            <pc:sldMk cId="2987552906" sldId="264"/>
            <ac:spMk id="9" creationId="{E7366E3C-3B8E-F244-1386-7DA115F6FCEA}"/>
          </ac:spMkLst>
        </pc:spChg>
        <pc:spChg chg="add mod">
          <ac:chgData name="Ezechias Kwabwine, Vodacom" userId="3af227b9-bc60-47e9-af23-024a7ce6c1ab" providerId="ADAL" clId="{C4F084FC-7914-43B6-8C8F-83D836E6337C}" dt="2025-04-03T11:26:49.521" v="3516" actId="207"/>
          <ac:spMkLst>
            <pc:docMk/>
            <pc:sldMk cId="2987552906" sldId="264"/>
            <ac:spMk id="10" creationId="{0CB1212D-2E4A-3DA0-83FA-9DDD854C899A}"/>
          </ac:spMkLst>
        </pc:spChg>
        <pc:spChg chg="add mod">
          <ac:chgData name="Ezechias Kwabwine, Vodacom" userId="3af227b9-bc60-47e9-af23-024a7ce6c1ab" providerId="ADAL" clId="{C4F084FC-7914-43B6-8C8F-83D836E6337C}" dt="2025-04-03T11:26:49.521" v="3516" actId="207"/>
          <ac:spMkLst>
            <pc:docMk/>
            <pc:sldMk cId="2987552906" sldId="264"/>
            <ac:spMk id="11" creationId="{7A96CC94-90E1-64B4-3055-23D12698DB01}"/>
          </ac:spMkLst>
        </pc:spChg>
        <pc:spChg chg="add mod">
          <ac:chgData name="Ezechias Kwabwine, Vodacom" userId="3af227b9-bc60-47e9-af23-024a7ce6c1ab" providerId="ADAL" clId="{C4F084FC-7914-43B6-8C8F-83D836E6337C}" dt="2025-04-03T11:25:09.294" v="3512" actId="207"/>
          <ac:spMkLst>
            <pc:docMk/>
            <pc:sldMk cId="2987552906" sldId="264"/>
            <ac:spMk id="12" creationId="{581766F9-2050-DDFB-B2EF-54452554AA5B}"/>
          </ac:spMkLst>
        </pc:spChg>
        <pc:spChg chg="add mod">
          <ac:chgData name="Ezechias Kwabwine, Vodacom" userId="3af227b9-bc60-47e9-af23-024a7ce6c1ab" providerId="ADAL" clId="{C4F084FC-7914-43B6-8C8F-83D836E6337C}" dt="2025-04-03T16:39:32.408" v="3638" actId="1036"/>
          <ac:spMkLst>
            <pc:docMk/>
            <pc:sldMk cId="2987552906" sldId="264"/>
            <ac:spMk id="14" creationId="{B3670C38-6472-DC4C-E46B-C57B234F8FF1}"/>
          </ac:spMkLst>
        </pc:spChg>
        <pc:spChg chg="add mod">
          <ac:chgData name="Ezechias Kwabwine, Vodacom" userId="3af227b9-bc60-47e9-af23-024a7ce6c1ab" providerId="ADAL" clId="{C4F084FC-7914-43B6-8C8F-83D836E6337C}" dt="2025-04-03T16:40:53.728" v="3662" actId="1076"/>
          <ac:spMkLst>
            <pc:docMk/>
            <pc:sldMk cId="2987552906" sldId="264"/>
            <ac:spMk id="15" creationId="{6357DB54-0FBE-8816-81DF-5C9F4B1EA572}"/>
          </ac:spMkLst>
        </pc:spChg>
        <pc:picChg chg="add mod">
          <ac:chgData name="Ezechias Kwabwine, Vodacom" userId="3af227b9-bc60-47e9-af23-024a7ce6c1ab" providerId="ADAL" clId="{C4F084FC-7914-43B6-8C8F-83D836E6337C}" dt="2025-04-03T16:39:38.248" v="3658" actId="1036"/>
          <ac:picMkLst>
            <pc:docMk/>
            <pc:sldMk cId="2987552906" sldId="264"/>
            <ac:picMk id="13" creationId="{5B5827CC-E00D-C5B6-D04D-C84EF2E0CC6D}"/>
          </ac:picMkLst>
        </pc:picChg>
      </pc:sldChg>
      <pc:sldChg chg="addSp delSp modSp mod">
        <pc:chgData name="Ezechias Kwabwine, Vodacom" userId="3af227b9-bc60-47e9-af23-024a7ce6c1ab" providerId="ADAL" clId="{C4F084FC-7914-43B6-8C8F-83D836E6337C}" dt="2025-04-03T17:50:22.801" v="4178" actId="1076"/>
        <pc:sldMkLst>
          <pc:docMk/>
          <pc:sldMk cId="1578726356" sldId="265"/>
        </pc:sldMkLst>
        <pc:spChg chg="mod">
          <ac:chgData name="Ezechias Kwabwine, Vodacom" userId="3af227b9-bc60-47e9-af23-024a7ce6c1ab" providerId="ADAL" clId="{C4F084FC-7914-43B6-8C8F-83D836E6337C}" dt="2025-04-03T17:36:24.766" v="3871" actId="1035"/>
          <ac:spMkLst>
            <pc:docMk/>
            <pc:sldMk cId="1578726356" sldId="265"/>
            <ac:spMk id="4" creationId="{617B1B70-690D-5945-90C2-196E1304B45D}"/>
          </ac:spMkLst>
        </pc:spChg>
        <pc:spChg chg="mod">
          <ac:chgData name="Ezechias Kwabwine, Vodacom" userId="3af227b9-bc60-47e9-af23-024a7ce6c1ab" providerId="ADAL" clId="{C4F084FC-7914-43B6-8C8F-83D836E6337C}" dt="2025-04-03T17:45:46.376" v="4129" actId="113"/>
          <ac:spMkLst>
            <pc:docMk/>
            <pc:sldMk cId="1578726356" sldId="265"/>
            <ac:spMk id="8" creationId="{0F136E94-77C9-8E76-966B-7E51E9AFEE92}"/>
          </ac:spMkLst>
        </pc:spChg>
        <pc:spChg chg="mod">
          <ac:chgData name="Ezechias Kwabwine, Vodacom" userId="3af227b9-bc60-47e9-af23-024a7ce6c1ab" providerId="ADAL" clId="{C4F084FC-7914-43B6-8C8F-83D836E6337C}" dt="2025-04-03T17:48:38.304" v="4170" actId="208"/>
          <ac:spMkLst>
            <pc:docMk/>
            <pc:sldMk cId="1578726356" sldId="265"/>
            <ac:spMk id="11" creationId="{3E51D666-50F1-AF82-4407-988A7A1BB566}"/>
          </ac:spMkLst>
        </pc:spChg>
        <pc:spChg chg="add mod">
          <ac:chgData name="Ezechias Kwabwine, Vodacom" userId="3af227b9-bc60-47e9-af23-024a7ce6c1ab" providerId="ADAL" clId="{C4F084FC-7914-43B6-8C8F-83D836E6337C}" dt="2025-04-03T17:45:46.376" v="4129" actId="113"/>
          <ac:spMkLst>
            <pc:docMk/>
            <pc:sldMk cId="1578726356" sldId="265"/>
            <ac:spMk id="12" creationId="{693939C3-E3A6-66FC-5798-65C0A3B581BE}"/>
          </ac:spMkLst>
        </pc:spChg>
        <pc:spChg chg="mod">
          <ac:chgData name="Ezechias Kwabwine, Vodacom" userId="3af227b9-bc60-47e9-af23-024a7ce6c1ab" providerId="ADAL" clId="{C4F084FC-7914-43B6-8C8F-83D836E6337C}" dt="2025-04-03T17:48:38.304" v="4170" actId="208"/>
          <ac:spMkLst>
            <pc:docMk/>
            <pc:sldMk cId="1578726356" sldId="265"/>
            <ac:spMk id="14" creationId="{574923F4-C79B-C997-0FF0-3EB592BE3829}"/>
          </ac:spMkLst>
        </pc:spChg>
        <pc:spChg chg="mod">
          <ac:chgData name="Ezechias Kwabwine, Vodacom" userId="3af227b9-bc60-47e9-af23-024a7ce6c1ab" providerId="ADAL" clId="{C4F084FC-7914-43B6-8C8F-83D836E6337C}" dt="2025-04-03T17:42:50.819" v="4076" actId="207"/>
          <ac:spMkLst>
            <pc:docMk/>
            <pc:sldMk cId="1578726356" sldId="265"/>
            <ac:spMk id="15" creationId="{D0906D16-7498-43D2-B1F2-A3C4A6847A80}"/>
          </ac:spMkLst>
        </pc:spChg>
        <pc:spChg chg="mod">
          <ac:chgData name="Ezechias Kwabwine, Vodacom" userId="3af227b9-bc60-47e9-af23-024a7ce6c1ab" providerId="ADAL" clId="{C4F084FC-7914-43B6-8C8F-83D836E6337C}" dt="2025-04-03T17:45:46.376" v="4129" actId="113"/>
          <ac:spMkLst>
            <pc:docMk/>
            <pc:sldMk cId="1578726356" sldId="265"/>
            <ac:spMk id="16" creationId="{022CA768-7771-8D81-1D20-21FBA8BABDF3}"/>
          </ac:spMkLst>
        </pc:spChg>
        <pc:spChg chg="mod">
          <ac:chgData name="Ezechias Kwabwine, Vodacom" userId="3af227b9-bc60-47e9-af23-024a7ce6c1ab" providerId="ADAL" clId="{C4F084FC-7914-43B6-8C8F-83D836E6337C}" dt="2025-04-03T17:48:38.304" v="4170" actId="208"/>
          <ac:spMkLst>
            <pc:docMk/>
            <pc:sldMk cId="1578726356" sldId="265"/>
            <ac:spMk id="18" creationId="{DB9C5D3C-CAD4-269A-EE36-DCCBC2F739F5}"/>
          </ac:spMkLst>
        </pc:spChg>
        <pc:spChg chg="mod">
          <ac:chgData name="Ezechias Kwabwine, Vodacom" userId="3af227b9-bc60-47e9-af23-024a7ce6c1ab" providerId="ADAL" clId="{C4F084FC-7914-43B6-8C8F-83D836E6337C}" dt="2025-04-03T17:48:38.304" v="4170" actId="208"/>
          <ac:spMkLst>
            <pc:docMk/>
            <pc:sldMk cId="1578726356" sldId="265"/>
            <ac:spMk id="19" creationId="{0CB47489-D422-3D63-E9AE-30DD96559572}"/>
          </ac:spMkLst>
        </pc:spChg>
        <pc:spChg chg="mod">
          <ac:chgData name="Ezechias Kwabwine, Vodacom" userId="3af227b9-bc60-47e9-af23-024a7ce6c1ab" providerId="ADAL" clId="{C4F084FC-7914-43B6-8C8F-83D836E6337C}" dt="2025-04-03T17:45:46.376" v="4129" actId="113"/>
          <ac:spMkLst>
            <pc:docMk/>
            <pc:sldMk cId="1578726356" sldId="265"/>
            <ac:spMk id="20" creationId="{38645CFC-49CD-E152-628E-9648A8BC1987}"/>
          </ac:spMkLst>
        </pc:spChg>
        <pc:spChg chg="mod">
          <ac:chgData name="Ezechias Kwabwine, Vodacom" userId="3af227b9-bc60-47e9-af23-024a7ce6c1ab" providerId="ADAL" clId="{C4F084FC-7914-43B6-8C8F-83D836E6337C}" dt="2025-04-03T17:42:50.819" v="4076" actId="207"/>
          <ac:spMkLst>
            <pc:docMk/>
            <pc:sldMk cId="1578726356" sldId="265"/>
            <ac:spMk id="22" creationId="{92874589-AAF8-65EB-1965-3FEC00F00BCA}"/>
          </ac:spMkLst>
        </pc:spChg>
        <pc:spChg chg="mod">
          <ac:chgData name="Ezechias Kwabwine, Vodacom" userId="3af227b9-bc60-47e9-af23-024a7ce6c1ab" providerId="ADAL" clId="{C4F084FC-7914-43B6-8C8F-83D836E6337C}" dt="2025-04-03T17:48:38.304" v="4170" actId="208"/>
          <ac:spMkLst>
            <pc:docMk/>
            <pc:sldMk cId="1578726356" sldId="265"/>
            <ac:spMk id="23" creationId="{2BB4FD13-67A5-6582-EAB7-821AC231E027}"/>
          </ac:spMkLst>
        </pc:spChg>
        <pc:spChg chg="mod">
          <ac:chgData name="Ezechias Kwabwine, Vodacom" userId="3af227b9-bc60-47e9-af23-024a7ce6c1ab" providerId="ADAL" clId="{C4F084FC-7914-43B6-8C8F-83D836E6337C}" dt="2025-04-03T17:45:46.376" v="4129" actId="113"/>
          <ac:spMkLst>
            <pc:docMk/>
            <pc:sldMk cId="1578726356" sldId="265"/>
            <ac:spMk id="24" creationId="{8F65DD3C-0999-23AF-4DE3-C2DC43D0495E}"/>
          </ac:spMkLst>
        </pc:spChg>
        <pc:spChg chg="mod">
          <ac:chgData name="Ezechias Kwabwine, Vodacom" userId="3af227b9-bc60-47e9-af23-024a7ce6c1ab" providerId="ADAL" clId="{C4F084FC-7914-43B6-8C8F-83D836E6337C}" dt="2025-04-03T17:48:38.304" v="4170" actId="208"/>
          <ac:spMkLst>
            <pc:docMk/>
            <pc:sldMk cId="1578726356" sldId="265"/>
            <ac:spMk id="26" creationId="{629491FB-4C13-ED9F-158D-0D54E4CC9D2E}"/>
          </ac:spMkLst>
        </pc:spChg>
        <pc:spChg chg="mod">
          <ac:chgData name="Ezechias Kwabwine, Vodacom" userId="3af227b9-bc60-47e9-af23-024a7ce6c1ab" providerId="ADAL" clId="{C4F084FC-7914-43B6-8C8F-83D836E6337C}" dt="2025-04-03T17:45:46.376" v="4129" actId="113"/>
          <ac:spMkLst>
            <pc:docMk/>
            <pc:sldMk cId="1578726356" sldId="265"/>
            <ac:spMk id="28" creationId="{9617B320-8DF5-76B2-D9FA-E9F2868EAAED}"/>
          </ac:spMkLst>
        </pc:spChg>
        <pc:spChg chg="mod">
          <ac:chgData name="Ezechias Kwabwine, Vodacom" userId="3af227b9-bc60-47e9-af23-024a7ce6c1ab" providerId="ADAL" clId="{C4F084FC-7914-43B6-8C8F-83D836E6337C}" dt="2025-04-03T17:42:50.819" v="4076" actId="207"/>
          <ac:spMkLst>
            <pc:docMk/>
            <pc:sldMk cId="1578726356" sldId="265"/>
            <ac:spMk id="31" creationId="{666DE999-3F9C-8BA6-7D3A-5A6D5FAD394A}"/>
          </ac:spMkLst>
        </pc:spChg>
        <pc:spChg chg="mod">
          <ac:chgData name="Ezechias Kwabwine, Vodacom" userId="3af227b9-bc60-47e9-af23-024a7ce6c1ab" providerId="ADAL" clId="{C4F084FC-7914-43B6-8C8F-83D836E6337C}" dt="2025-04-03T17:45:46.376" v="4129" actId="113"/>
          <ac:spMkLst>
            <pc:docMk/>
            <pc:sldMk cId="1578726356" sldId="265"/>
            <ac:spMk id="32" creationId="{F2960731-CE20-66E6-872A-82E01270B6DB}"/>
          </ac:spMkLst>
        </pc:spChg>
        <pc:spChg chg="mod">
          <ac:chgData name="Ezechias Kwabwine, Vodacom" userId="3af227b9-bc60-47e9-af23-024a7ce6c1ab" providerId="ADAL" clId="{C4F084FC-7914-43B6-8C8F-83D836E6337C}" dt="2025-04-03T17:48:38.304" v="4170" actId="208"/>
          <ac:spMkLst>
            <pc:docMk/>
            <pc:sldMk cId="1578726356" sldId="265"/>
            <ac:spMk id="34" creationId="{90C4D068-70FD-30D4-1C25-9D30D673D882}"/>
          </ac:spMkLst>
        </pc:spChg>
        <pc:spChg chg="mod">
          <ac:chgData name="Ezechias Kwabwine, Vodacom" userId="3af227b9-bc60-47e9-af23-024a7ce6c1ab" providerId="ADAL" clId="{C4F084FC-7914-43B6-8C8F-83D836E6337C}" dt="2025-04-03T17:48:38.304" v="4170" actId="208"/>
          <ac:spMkLst>
            <pc:docMk/>
            <pc:sldMk cId="1578726356" sldId="265"/>
            <ac:spMk id="35" creationId="{DE7B4D55-2AB1-0FFE-9782-4A053E32BF24}"/>
          </ac:spMkLst>
        </pc:spChg>
        <pc:spChg chg="mod">
          <ac:chgData name="Ezechias Kwabwine, Vodacom" userId="3af227b9-bc60-47e9-af23-024a7ce6c1ab" providerId="ADAL" clId="{C4F084FC-7914-43B6-8C8F-83D836E6337C}" dt="2025-04-03T17:45:46.376" v="4129" actId="113"/>
          <ac:spMkLst>
            <pc:docMk/>
            <pc:sldMk cId="1578726356" sldId="265"/>
            <ac:spMk id="36" creationId="{7DD3A038-3854-4931-E5A3-E0B9BDDBD1E3}"/>
          </ac:spMkLst>
        </pc:spChg>
        <pc:spChg chg="mod">
          <ac:chgData name="Ezechias Kwabwine, Vodacom" userId="3af227b9-bc60-47e9-af23-024a7ce6c1ab" providerId="ADAL" clId="{C4F084FC-7914-43B6-8C8F-83D836E6337C}" dt="2025-04-03T17:48:38.304" v="4170" actId="208"/>
          <ac:spMkLst>
            <pc:docMk/>
            <pc:sldMk cId="1578726356" sldId="265"/>
            <ac:spMk id="39" creationId="{38E5B76B-955E-0FCE-A2F0-6550606241D8}"/>
          </ac:spMkLst>
        </pc:spChg>
        <pc:spChg chg="mod">
          <ac:chgData name="Ezechias Kwabwine, Vodacom" userId="3af227b9-bc60-47e9-af23-024a7ce6c1ab" providerId="ADAL" clId="{C4F084FC-7914-43B6-8C8F-83D836E6337C}" dt="2025-04-03T17:45:46.376" v="4129" actId="113"/>
          <ac:spMkLst>
            <pc:docMk/>
            <pc:sldMk cId="1578726356" sldId="265"/>
            <ac:spMk id="40" creationId="{FE8764D1-6836-AC12-0AE1-AEAA0F0B0633}"/>
          </ac:spMkLst>
        </pc:spChg>
        <pc:spChg chg="mod">
          <ac:chgData name="Ezechias Kwabwine, Vodacom" userId="3af227b9-bc60-47e9-af23-024a7ce6c1ab" providerId="ADAL" clId="{C4F084FC-7914-43B6-8C8F-83D836E6337C}" dt="2025-04-03T17:48:38.304" v="4170" actId="208"/>
          <ac:spMkLst>
            <pc:docMk/>
            <pc:sldMk cId="1578726356" sldId="265"/>
            <ac:spMk id="42" creationId="{58B27365-646A-C614-00AA-B461F2BB2016}"/>
          </ac:spMkLst>
        </pc:spChg>
        <pc:spChg chg="mod">
          <ac:chgData name="Ezechias Kwabwine, Vodacom" userId="3af227b9-bc60-47e9-af23-024a7ce6c1ab" providerId="ADAL" clId="{C4F084FC-7914-43B6-8C8F-83D836E6337C}" dt="2025-04-03T17:45:46.376" v="4129" actId="113"/>
          <ac:spMkLst>
            <pc:docMk/>
            <pc:sldMk cId="1578726356" sldId="265"/>
            <ac:spMk id="44" creationId="{5AB50F2F-F64C-C286-26F8-5A10D9EB587C}"/>
          </ac:spMkLst>
        </pc:spChg>
        <pc:spChg chg="add mod">
          <ac:chgData name="Ezechias Kwabwine, Vodacom" userId="3af227b9-bc60-47e9-af23-024a7ce6c1ab" providerId="ADAL" clId="{C4F084FC-7914-43B6-8C8F-83D836E6337C}" dt="2025-04-03T17:46:10.359" v="4135" actId="1038"/>
          <ac:spMkLst>
            <pc:docMk/>
            <pc:sldMk cId="1578726356" sldId="265"/>
            <ac:spMk id="60" creationId="{7752F8BB-BC8C-B799-CA76-9C37CC09B5F8}"/>
          </ac:spMkLst>
        </pc:spChg>
        <pc:spChg chg="add mod">
          <ac:chgData name="Ezechias Kwabwine, Vodacom" userId="3af227b9-bc60-47e9-af23-024a7ce6c1ab" providerId="ADAL" clId="{C4F084FC-7914-43B6-8C8F-83D836E6337C}" dt="2025-04-03T17:46:18.492" v="4137" actId="1076"/>
          <ac:spMkLst>
            <pc:docMk/>
            <pc:sldMk cId="1578726356" sldId="265"/>
            <ac:spMk id="61" creationId="{917163D8-3270-0F4D-A99F-22E7A54C26B1}"/>
          </ac:spMkLst>
        </pc:spChg>
        <pc:spChg chg="add mod">
          <ac:chgData name="Ezechias Kwabwine, Vodacom" userId="3af227b9-bc60-47e9-af23-024a7ce6c1ab" providerId="ADAL" clId="{C4F084FC-7914-43B6-8C8F-83D836E6337C}" dt="2025-04-03T17:46:25.003" v="4139" actId="1076"/>
          <ac:spMkLst>
            <pc:docMk/>
            <pc:sldMk cId="1578726356" sldId="265"/>
            <ac:spMk id="62" creationId="{3D9FE2E1-C4A9-0F64-F770-EE76EBDC731E}"/>
          </ac:spMkLst>
        </pc:spChg>
        <pc:spChg chg="add mod">
          <ac:chgData name="Ezechias Kwabwine, Vodacom" userId="3af227b9-bc60-47e9-af23-024a7ce6c1ab" providerId="ADAL" clId="{C4F084FC-7914-43B6-8C8F-83D836E6337C}" dt="2025-04-03T17:46:30.355" v="4141" actId="1076"/>
          <ac:spMkLst>
            <pc:docMk/>
            <pc:sldMk cId="1578726356" sldId="265"/>
            <ac:spMk id="63" creationId="{0BCFB544-7AD9-8800-FB51-B03E0CB089B4}"/>
          </ac:spMkLst>
        </pc:spChg>
        <pc:spChg chg="add mod">
          <ac:chgData name="Ezechias Kwabwine, Vodacom" userId="3af227b9-bc60-47e9-af23-024a7ce6c1ab" providerId="ADAL" clId="{C4F084FC-7914-43B6-8C8F-83D836E6337C}" dt="2025-04-03T17:46:45.080" v="4144" actId="688"/>
          <ac:spMkLst>
            <pc:docMk/>
            <pc:sldMk cId="1578726356" sldId="265"/>
            <ac:spMk id="64" creationId="{AB3A1DFB-B57E-F6B4-C595-CEEF6E8D69C3}"/>
          </ac:spMkLst>
        </pc:spChg>
        <pc:spChg chg="add mod">
          <ac:chgData name="Ezechias Kwabwine, Vodacom" userId="3af227b9-bc60-47e9-af23-024a7ce6c1ab" providerId="ADAL" clId="{C4F084FC-7914-43B6-8C8F-83D836E6337C}" dt="2025-04-03T17:47:01.078" v="4149" actId="1038"/>
          <ac:spMkLst>
            <pc:docMk/>
            <pc:sldMk cId="1578726356" sldId="265"/>
            <ac:spMk id="65" creationId="{C468DA80-40BD-493A-31AB-7D6403DEDB4A}"/>
          </ac:spMkLst>
        </pc:spChg>
        <pc:spChg chg="add mod">
          <ac:chgData name="Ezechias Kwabwine, Vodacom" userId="3af227b9-bc60-47e9-af23-024a7ce6c1ab" providerId="ADAL" clId="{C4F084FC-7914-43B6-8C8F-83D836E6337C}" dt="2025-04-03T17:47:08.795" v="4151" actId="1076"/>
          <ac:spMkLst>
            <pc:docMk/>
            <pc:sldMk cId="1578726356" sldId="265"/>
            <ac:spMk id="66" creationId="{BD049327-99BA-B827-AD0E-09332B89158A}"/>
          </ac:spMkLst>
        </pc:spChg>
        <pc:spChg chg="add mod">
          <ac:chgData name="Ezechias Kwabwine, Vodacom" userId="3af227b9-bc60-47e9-af23-024a7ce6c1ab" providerId="ADAL" clId="{C4F084FC-7914-43B6-8C8F-83D836E6337C}" dt="2025-04-03T17:47:16.624" v="4153" actId="1076"/>
          <ac:spMkLst>
            <pc:docMk/>
            <pc:sldMk cId="1578726356" sldId="265"/>
            <ac:spMk id="67" creationId="{0021021E-5E1F-0779-658F-0679A879503E}"/>
          </ac:spMkLst>
        </pc:spChg>
        <pc:spChg chg="add mod">
          <ac:chgData name="Ezechias Kwabwine, Vodacom" userId="3af227b9-bc60-47e9-af23-024a7ce6c1ab" providerId="ADAL" clId="{C4F084FC-7914-43B6-8C8F-83D836E6337C}" dt="2025-04-03T17:47:37.912" v="4163" actId="1036"/>
          <ac:spMkLst>
            <pc:docMk/>
            <pc:sldMk cId="1578726356" sldId="265"/>
            <ac:spMk id="68" creationId="{0B922461-FD8F-2476-DAEB-0064E352431E}"/>
          </ac:spMkLst>
        </pc:spChg>
        <pc:spChg chg="add mod">
          <ac:chgData name="Ezechias Kwabwine, Vodacom" userId="3af227b9-bc60-47e9-af23-024a7ce6c1ab" providerId="ADAL" clId="{C4F084FC-7914-43B6-8C8F-83D836E6337C}" dt="2025-04-03T17:50:22.801" v="4178" actId="1076"/>
          <ac:spMkLst>
            <pc:docMk/>
            <pc:sldMk cId="1578726356" sldId="265"/>
            <ac:spMk id="69" creationId="{BCD0D501-2347-4121-4513-8C0B8EB79048}"/>
          </ac:spMkLst>
        </pc:spChg>
        <pc:grpChg chg="mod">
          <ac:chgData name="Ezechias Kwabwine, Vodacom" userId="3af227b9-bc60-47e9-af23-024a7ce6c1ab" providerId="ADAL" clId="{C4F084FC-7914-43B6-8C8F-83D836E6337C}" dt="2025-04-03T17:48:49.797" v="4171" actId="14861"/>
          <ac:grpSpMkLst>
            <pc:docMk/>
            <pc:sldMk cId="1578726356" sldId="265"/>
            <ac:grpSpMk id="2" creationId="{2987C575-D120-9485-234F-5D73E6E63D5E}"/>
          </ac:grpSpMkLst>
        </pc:grpChg>
        <pc:grpChg chg="mod">
          <ac:chgData name="Ezechias Kwabwine, Vodacom" userId="3af227b9-bc60-47e9-af23-024a7ce6c1ab" providerId="ADAL" clId="{C4F084FC-7914-43B6-8C8F-83D836E6337C}" dt="2025-04-03T17:48:49.797" v="4171" actId="14861"/>
          <ac:grpSpMkLst>
            <pc:docMk/>
            <pc:sldMk cId="1578726356" sldId="265"/>
            <ac:grpSpMk id="9" creationId="{A28B011A-0549-DABD-BA6C-4E1B4CE9BC5F}"/>
          </ac:grpSpMkLst>
        </pc:grpChg>
        <pc:grpChg chg="mod">
          <ac:chgData name="Ezechias Kwabwine, Vodacom" userId="3af227b9-bc60-47e9-af23-024a7ce6c1ab" providerId="ADAL" clId="{C4F084FC-7914-43B6-8C8F-83D836E6337C}" dt="2025-04-03T17:48:49.797" v="4171" actId="14861"/>
          <ac:grpSpMkLst>
            <pc:docMk/>
            <pc:sldMk cId="1578726356" sldId="265"/>
            <ac:grpSpMk id="13" creationId="{51A53F6C-9628-A26B-71B3-6AD6A14B657D}"/>
          </ac:grpSpMkLst>
        </pc:grpChg>
        <pc:grpChg chg="mod">
          <ac:chgData name="Ezechias Kwabwine, Vodacom" userId="3af227b9-bc60-47e9-af23-024a7ce6c1ab" providerId="ADAL" clId="{C4F084FC-7914-43B6-8C8F-83D836E6337C}" dt="2025-04-03T17:48:49.797" v="4171" actId="14861"/>
          <ac:grpSpMkLst>
            <pc:docMk/>
            <pc:sldMk cId="1578726356" sldId="265"/>
            <ac:grpSpMk id="17" creationId="{3EB8299B-EEAF-5008-3FE3-71B1DE5BE786}"/>
          </ac:grpSpMkLst>
        </pc:grpChg>
        <pc:grpChg chg="mod">
          <ac:chgData name="Ezechias Kwabwine, Vodacom" userId="3af227b9-bc60-47e9-af23-024a7ce6c1ab" providerId="ADAL" clId="{C4F084FC-7914-43B6-8C8F-83D836E6337C}" dt="2025-04-03T17:48:49.797" v="4171" actId="14861"/>
          <ac:grpSpMkLst>
            <pc:docMk/>
            <pc:sldMk cId="1578726356" sldId="265"/>
            <ac:grpSpMk id="21" creationId="{D19F0F7D-979C-504E-DA95-9B385A14C919}"/>
          </ac:grpSpMkLst>
        </pc:grpChg>
        <pc:grpChg chg="mod">
          <ac:chgData name="Ezechias Kwabwine, Vodacom" userId="3af227b9-bc60-47e9-af23-024a7ce6c1ab" providerId="ADAL" clId="{C4F084FC-7914-43B6-8C8F-83D836E6337C}" dt="2025-04-03T17:48:49.797" v="4171" actId="14861"/>
          <ac:grpSpMkLst>
            <pc:docMk/>
            <pc:sldMk cId="1578726356" sldId="265"/>
            <ac:grpSpMk id="25" creationId="{F455CC01-2CA4-371B-A7BA-B10537B014C5}"/>
          </ac:grpSpMkLst>
        </pc:grpChg>
        <pc:grpChg chg="mod">
          <ac:chgData name="Ezechias Kwabwine, Vodacom" userId="3af227b9-bc60-47e9-af23-024a7ce6c1ab" providerId="ADAL" clId="{C4F084FC-7914-43B6-8C8F-83D836E6337C}" dt="2025-04-03T17:48:49.797" v="4171" actId="14861"/>
          <ac:grpSpMkLst>
            <pc:docMk/>
            <pc:sldMk cId="1578726356" sldId="265"/>
            <ac:grpSpMk id="29" creationId="{4881CB70-C379-6E7B-B41A-1E0B0FB2C4D7}"/>
          </ac:grpSpMkLst>
        </pc:grpChg>
        <pc:grpChg chg="mod">
          <ac:chgData name="Ezechias Kwabwine, Vodacom" userId="3af227b9-bc60-47e9-af23-024a7ce6c1ab" providerId="ADAL" clId="{C4F084FC-7914-43B6-8C8F-83D836E6337C}" dt="2025-04-03T17:48:49.797" v="4171" actId="14861"/>
          <ac:grpSpMkLst>
            <pc:docMk/>
            <pc:sldMk cId="1578726356" sldId="265"/>
            <ac:grpSpMk id="33" creationId="{78309171-4918-25E8-36BE-C67EEF30EC82}"/>
          </ac:grpSpMkLst>
        </pc:grpChg>
        <pc:grpChg chg="mod">
          <ac:chgData name="Ezechias Kwabwine, Vodacom" userId="3af227b9-bc60-47e9-af23-024a7ce6c1ab" providerId="ADAL" clId="{C4F084FC-7914-43B6-8C8F-83D836E6337C}" dt="2025-04-03T17:48:49.797" v="4171" actId="14861"/>
          <ac:grpSpMkLst>
            <pc:docMk/>
            <pc:sldMk cId="1578726356" sldId="265"/>
            <ac:grpSpMk id="37" creationId="{967A85C9-81A2-0234-A5B3-610589402070}"/>
          </ac:grpSpMkLst>
        </pc:grpChg>
        <pc:grpChg chg="mod">
          <ac:chgData name="Ezechias Kwabwine, Vodacom" userId="3af227b9-bc60-47e9-af23-024a7ce6c1ab" providerId="ADAL" clId="{C4F084FC-7914-43B6-8C8F-83D836E6337C}" dt="2025-04-03T17:48:49.797" v="4171" actId="14861"/>
          <ac:grpSpMkLst>
            <pc:docMk/>
            <pc:sldMk cId="1578726356" sldId="265"/>
            <ac:grpSpMk id="41" creationId="{987988D8-2113-B91D-03F5-0E12171172BF}"/>
          </ac:grpSpMkLst>
        </pc:grpChg>
      </pc:sldChg>
      <pc:sldChg chg="addSp delSp modSp mod">
        <pc:chgData name="Ezechias Kwabwine, Vodacom" userId="3af227b9-bc60-47e9-af23-024a7ce6c1ab" providerId="ADAL" clId="{C4F084FC-7914-43B6-8C8F-83D836E6337C}" dt="2025-04-03T17:26:40.726" v="3786" actId="14861"/>
        <pc:sldMkLst>
          <pc:docMk/>
          <pc:sldMk cId="779971636" sldId="266"/>
        </pc:sldMkLst>
        <pc:spChg chg="add del mod">
          <ac:chgData name="Ezechias Kwabwine, Vodacom" userId="3af227b9-bc60-47e9-af23-024a7ce6c1ab" providerId="ADAL" clId="{C4F084FC-7914-43B6-8C8F-83D836E6337C}" dt="2025-04-03T17:26:25.255" v="3785" actId="14861"/>
          <ac:spMkLst>
            <pc:docMk/>
            <pc:sldMk cId="779971636" sldId="266"/>
            <ac:spMk id="2" creationId="{AEDAC393-69A9-3336-E81A-28A7BE55AAC6}"/>
          </ac:spMkLst>
        </pc:spChg>
        <pc:spChg chg="add del mod">
          <ac:chgData name="Ezechias Kwabwine, Vodacom" userId="3af227b9-bc60-47e9-af23-024a7ce6c1ab" providerId="ADAL" clId="{C4F084FC-7914-43B6-8C8F-83D836E6337C}" dt="2025-04-03T17:26:40.726" v="3786" actId="14861"/>
          <ac:spMkLst>
            <pc:docMk/>
            <pc:sldMk cId="779971636" sldId="266"/>
            <ac:spMk id="6" creationId="{1954CB7C-C98B-A63E-E3BB-F4A20B53EEEF}"/>
          </ac:spMkLst>
        </pc:spChg>
        <pc:spChg chg="add del mod">
          <ac:chgData name="Ezechias Kwabwine, Vodacom" userId="3af227b9-bc60-47e9-af23-024a7ce6c1ab" providerId="ADAL" clId="{C4F084FC-7914-43B6-8C8F-83D836E6337C}" dt="2025-04-03T17:26:40.726" v="3786" actId="14861"/>
          <ac:spMkLst>
            <pc:docMk/>
            <pc:sldMk cId="779971636" sldId="266"/>
            <ac:spMk id="7" creationId="{4AB3BC67-F9F8-98E3-6717-25E97B47EDF1}"/>
          </ac:spMkLst>
        </pc:spChg>
        <pc:spChg chg="mod">
          <ac:chgData name="Ezechias Kwabwine, Vodacom" userId="3af227b9-bc60-47e9-af23-024a7ce6c1ab" providerId="ADAL" clId="{C4F084FC-7914-43B6-8C8F-83D836E6337C}" dt="2025-04-03T17:26:00.346" v="3784" actId="208"/>
          <ac:spMkLst>
            <pc:docMk/>
            <pc:sldMk cId="779971636" sldId="266"/>
            <ac:spMk id="9" creationId="{90838B2D-D0B7-6ED9-89B1-F19960B36FE8}"/>
          </ac:spMkLst>
        </pc:spChg>
        <pc:spChg chg="mod">
          <ac:chgData name="Ezechias Kwabwine, Vodacom" userId="3af227b9-bc60-47e9-af23-024a7ce6c1ab" providerId="ADAL" clId="{C4F084FC-7914-43B6-8C8F-83D836E6337C}" dt="2025-04-03T17:26:00.346" v="3784" actId="208"/>
          <ac:spMkLst>
            <pc:docMk/>
            <pc:sldMk cId="779971636" sldId="266"/>
            <ac:spMk id="10" creationId="{25662384-8EFA-4A86-ACEC-4CBFC42AE589}"/>
          </ac:spMkLst>
        </pc:spChg>
        <pc:spChg chg="add del mod">
          <ac:chgData name="Ezechias Kwabwine, Vodacom" userId="3af227b9-bc60-47e9-af23-024a7ce6c1ab" providerId="ADAL" clId="{C4F084FC-7914-43B6-8C8F-83D836E6337C}" dt="2025-04-03T17:23:12.414" v="3773" actId="1035"/>
          <ac:spMkLst>
            <pc:docMk/>
            <pc:sldMk cId="779971636" sldId="266"/>
            <ac:spMk id="11" creationId="{B79B8D1A-7553-9A67-B120-E33BDD55787E}"/>
          </ac:spMkLst>
        </pc:spChg>
        <pc:spChg chg="add del mod">
          <ac:chgData name="Ezechias Kwabwine, Vodacom" userId="3af227b9-bc60-47e9-af23-024a7ce6c1ab" providerId="ADAL" clId="{C4F084FC-7914-43B6-8C8F-83D836E6337C}" dt="2025-04-03T17:26:40.726" v="3786" actId="14861"/>
          <ac:spMkLst>
            <pc:docMk/>
            <pc:sldMk cId="779971636" sldId="266"/>
            <ac:spMk id="12" creationId="{5EE59DB3-07E1-AB89-B97A-B57D26FF918C}"/>
          </ac:spMkLst>
        </pc:spChg>
        <pc:spChg chg="add del mod">
          <ac:chgData name="Ezechias Kwabwine, Vodacom" userId="3af227b9-bc60-47e9-af23-024a7ce6c1ab" providerId="ADAL" clId="{C4F084FC-7914-43B6-8C8F-83D836E6337C}" dt="2025-04-03T17:26:40.726" v="3786" actId="14861"/>
          <ac:spMkLst>
            <pc:docMk/>
            <pc:sldMk cId="779971636" sldId="266"/>
            <ac:spMk id="13" creationId="{65F8D2EF-70F9-C9C1-861D-A3B8883E1A66}"/>
          </ac:spMkLst>
        </pc:spChg>
        <pc:spChg chg="mod">
          <ac:chgData name="Ezechias Kwabwine, Vodacom" userId="3af227b9-bc60-47e9-af23-024a7ce6c1ab" providerId="ADAL" clId="{C4F084FC-7914-43B6-8C8F-83D836E6337C}" dt="2025-04-03T17:26:00.346" v="3784" actId="208"/>
          <ac:spMkLst>
            <pc:docMk/>
            <pc:sldMk cId="779971636" sldId="266"/>
            <ac:spMk id="15" creationId="{07C03B09-A1AD-0656-850B-F4A985A2A5B0}"/>
          </ac:spMkLst>
        </pc:spChg>
        <pc:spChg chg="mod">
          <ac:chgData name="Ezechias Kwabwine, Vodacom" userId="3af227b9-bc60-47e9-af23-024a7ce6c1ab" providerId="ADAL" clId="{C4F084FC-7914-43B6-8C8F-83D836E6337C}" dt="2025-04-03T16:53:46.881" v="3673" actId="207"/>
          <ac:spMkLst>
            <pc:docMk/>
            <pc:sldMk cId="779971636" sldId="266"/>
            <ac:spMk id="16" creationId="{0A2CB0A7-9803-E666-E0B7-59CBC487D5D4}"/>
          </ac:spMkLst>
        </pc:spChg>
        <pc:spChg chg="add del mod">
          <ac:chgData name="Ezechias Kwabwine, Vodacom" userId="3af227b9-bc60-47e9-af23-024a7ce6c1ab" providerId="ADAL" clId="{C4F084FC-7914-43B6-8C8F-83D836E6337C}" dt="2025-04-03T16:54:29.991" v="3683" actId="207"/>
          <ac:spMkLst>
            <pc:docMk/>
            <pc:sldMk cId="779971636" sldId="266"/>
            <ac:spMk id="17" creationId="{6BD618BE-56DE-74DF-26F3-75D67D1D9600}"/>
          </ac:spMkLst>
        </pc:spChg>
        <pc:spChg chg="mod">
          <ac:chgData name="Ezechias Kwabwine, Vodacom" userId="3af227b9-bc60-47e9-af23-024a7ce6c1ab" providerId="ADAL" clId="{C4F084FC-7914-43B6-8C8F-83D836E6337C}" dt="2025-04-03T17:26:00.346" v="3784" actId="208"/>
          <ac:spMkLst>
            <pc:docMk/>
            <pc:sldMk cId="779971636" sldId="266"/>
            <ac:spMk id="19" creationId="{777B8617-139F-2D6C-9F54-25CA6EB9C80B}"/>
          </ac:spMkLst>
        </pc:spChg>
        <pc:spChg chg="mod">
          <ac:chgData name="Ezechias Kwabwine, Vodacom" userId="3af227b9-bc60-47e9-af23-024a7ce6c1ab" providerId="ADAL" clId="{C4F084FC-7914-43B6-8C8F-83D836E6337C}" dt="2025-04-03T17:26:00.346" v="3784" actId="208"/>
          <ac:spMkLst>
            <pc:docMk/>
            <pc:sldMk cId="779971636" sldId="266"/>
            <ac:spMk id="20" creationId="{EB484AC7-512B-0D4B-913B-7C42C0875D17}"/>
          </ac:spMkLst>
        </pc:spChg>
        <pc:spChg chg="add del mod">
          <ac:chgData name="Ezechias Kwabwine, Vodacom" userId="3af227b9-bc60-47e9-af23-024a7ce6c1ab" providerId="ADAL" clId="{C4F084FC-7914-43B6-8C8F-83D836E6337C}" dt="2025-04-03T16:54:50.709" v="3689" actId="113"/>
          <ac:spMkLst>
            <pc:docMk/>
            <pc:sldMk cId="779971636" sldId="266"/>
            <ac:spMk id="21" creationId="{A5A64E2C-97A9-9941-B8C0-D6A9789F3E0D}"/>
          </ac:spMkLst>
        </pc:spChg>
        <pc:spChg chg="mod">
          <ac:chgData name="Ezechias Kwabwine, Vodacom" userId="3af227b9-bc60-47e9-af23-024a7ce6c1ab" providerId="ADAL" clId="{C4F084FC-7914-43B6-8C8F-83D836E6337C}" dt="2025-04-03T16:58:12.703" v="3739" actId="207"/>
          <ac:spMkLst>
            <pc:docMk/>
            <pc:sldMk cId="779971636" sldId="266"/>
            <ac:spMk id="23" creationId="{5E3D2CF6-AB8C-5231-CDBE-7A5208228245}"/>
          </ac:spMkLst>
        </pc:spChg>
        <pc:spChg chg="mod">
          <ac:chgData name="Ezechias Kwabwine, Vodacom" userId="3af227b9-bc60-47e9-af23-024a7ce6c1ab" providerId="ADAL" clId="{C4F084FC-7914-43B6-8C8F-83D836E6337C}" dt="2025-04-03T16:58:12.703" v="3739" actId="207"/>
          <ac:spMkLst>
            <pc:docMk/>
            <pc:sldMk cId="779971636" sldId="266"/>
            <ac:spMk id="24" creationId="{128DC1AD-1E30-D352-3DA5-1D455853F55A}"/>
          </ac:spMkLst>
        </pc:spChg>
        <pc:spChg chg="mod">
          <ac:chgData name="Ezechias Kwabwine, Vodacom" userId="3af227b9-bc60-47e9-af23-024a7ce6c1ab" providerId="ADAL" clId="{C4F084FC-7914-43B6-8C8F-83D836E6337C}" dt="2025-04-03T16:58:15.252" v="3740" actId="207"/>
          <ac:spMkLst>
            <pc:docMk/>
            <pc:sldMk cId="779971636" sldId="266"/>
            <ac:spMk id="26" creationId="{797B2E32-B67F-A6B9-92E6-C2AFB2E67533}"/>
          </ac:spMkLst>
        </pc:spChg>
        <pc:spChg chg="mod">
          <ac:chgData name="Ezechias Kwabwine, Vodacom" userId="3af227b9-bc60-47e9-af23-024a7ce6c1ab" providerId="ADAL" clId="{C4F084FC-7914-43B6-8C8F-83D836E6337C}" dt="2025-04-03T16:58:15.252" v="3740" actId="207"/>
          <ac:spMkLst>
            <pc:docMk/>
            <pc:sldMk cId="779971636" sldId="266"/>
            <ac:spMk id="27" creationId="{1F0CC68B-2C15-B644-A0A3-1378D47E0F5E}"/>
          </ac:spMkLst>
        </pc:spChg>
        <pc:spChg chg="mod">
          <ac:chgData name="Ezechias Kwabwine, Vodacom" userId="3af227b9-bc60-47e9-af23-024a7ce6c1ab" providerId="ADAL" clId="{C4F084FC-7914-43B6-8C8F-83D836E6337C}" dt="2025-04-03T16:58:07.832" v="3736" actId="207"/>
          <ac:spMkLst>
            <pc:docMk/>
            <pc:sldMk cId="779971636" sldId="266"/>
            <ac:spMk id="29" creationId="{028780D3-DD4D-8EB5-83E3-2CE81A6A4960}"/>
          </ac:spMkLst>
        </pc:spChg>
        <pc:spChg chg="mod">
          <ac:chgData name="Ezechias Kwabwine, Vodacom" userId="3af227b9-bc60-47e9-af23-024a7ce6c1ab" providerId="ADAL" clId="{C4F084FC-7914-43B6-8C8F-83D836E6337C}" dt="2025-04-03T16:58:07.832" v="3736" actId="207"/>
          <ac:spMkLst>
            <pc:docMk/>
            <pc:sldMk cId="779971636" sldId="266"/>
            <ac:spMk id="30" creationId="{E0E1BBC4-0414-BAB4-37BE-7A94ABFA889E}"/>
          </ac:spMkLst>
        </pc:spChg>
        <pc:spChg chg="mod">
          <ac:chgData name="Ezechias Kwabwine, Vodacom" userId="3af227b9-bc60-47e9-af23-024a7ce6c1ab" providerId="ADAL" clId="{C4F084FC-7914-43B6-8C8F-83D836E6337C}" dt="2025-04-03T16:58:21.182" v="3742" actId="207"/>
          <ac:spMkLst>
            <pc:docMk/>
            <pc:sldMk cId="779971636" sldId="266"/>
            <ac:spMk id="36" creationId="{060D44D0-B368-C74B-DC58-E22F83865823}"/>
          </ac:spMkLst>
        </pc:spChg>
        <pc:spChg chg="mod">
          <ac:chgData name="Ezechias Kwabwine, Vodacom" userId="3af227b9-bc60-47e9-af23-024a7ce6c1ab" providerId="ADAL" clId="{C4F084FC-7914-43B6-8C8F-83D836E6337C}" dt="2025-04-03T16:58:21.182" v="3742" actId="207"/>
          <ac:spMkLst>
            <pc:docMk/>
            <pc:sldMk cId="779971636" sldId="266"/>
            <ac:spMk id="37" creationId="{4CE1399D-BB9B-6760-31F0-2C28C108F174}"/>
          </ac:spMkLst>
        </pc:spChg>
        <pc:spChg chg="mod">
          <ac:chgData name="Ezechias Kwabwine, Vodacom" userId="3af227b9-bc60-47e9-af23-024a7ce6c1ab" providerId="ADAL" clId="{C4F084FC-7914-43B6-8C8F-83D836E6337C}" dt="2025-04-03T16:58:18.022" v="3741" actId="207"/>
          <ac:spMkLst>
            <pc:docMk/>
            <pc:sldMk cId="779971636" sldId="266"/>
            <ac:spMk id="40" creationId="{88B1539D-6233-B53B-D854-965312F049B5}"/>
          </ac:spMkLst>
        </pc:spChg>
        <pc:spChg chg="mod">
          <ac:chgData name="Ezechias Kwabwine, Vodacom" userId="3af227b9-bc60-47e9-af23-024a7ce6c1ab" providerId="ADAL" clId="{C4F084FC-7914-43B6-8C8F-83D836E6337C}" dt="2025-04-03T16:58:18.022" v="3741" actId="207"/>
          <ac:spMkLst>
            <pc:docMk/>
            <pc:sldMk cId="779971636" sldId="266"/>
            <ac:spMk id="41" creationId="{8B331B91-4FC7-AF95-DD87-9DF85A5F116B}"/>
          </ac:spMkLst>
        </pc:spChg>
        <pc:spChg chg="mod">
          <ac:chgData name="Ezechias Kwabwine, Vodacom" userId="3af227b9-bc60-47e9-af23-024a7ce6c1ab" providerId="ADAL" clId="{C4F084FC-7914-43B6-8C8F-83D836E6337C}" dt="2025-04-03T16:58:33.112" v="3744"/>
          <ac:spMkLst>
            <pc:docMk/>
            <pc:sldMk cId="779971636" sldId="266"/>
            <ac:spMk id="43" creationId="{E1B482D3-E0E4-4E6D-83D7-02B7DAF5B7E9}"/>
          </ac:spMkLst>
        </pc:spChg>
        <pc:spChg chg="mod">
          <ac:chgData name="Ezechias Kwabwine, Vodacom" userId="3af227b9-bc60-47e9-af23-024a7ce6c1ab" providerId="ADAL" clId="{C4F084FC-7914-43B6-8C8F-83D836E6337C}" dt="2025-04-03T16:58:33.112" v="3744"/>
          <ac:spMkLst>
            <pc:docMk/>
            <pc:sldMk cId="779971636" sldId="266"/>
            <ac:spMk id="44" creationId="{A8ED4237-4D20-9AB5-5925-44EBE4366F6A}"/>
          </ac:spMkLst>
        </pc:spChg>
        <pc:spChg chg="mod">
          <ac:chgData name="Ezechias Kwabwine, Vodacom" userId="3af227b9-bc60-47e9-af23-024a7ce6c1ab" providerId="ADAL" clId="{C4F084FC-7914-43B6-8C8F-83D836E6337C}" dt="2025-04-03T16:59:15.812" v="3749"/>
          <ac:spMkLst>
            <pc:docMk/>
            <pc:sldMk cId="779971636" sldId="266"/>
            <ac:spMk id="46" creationId="{A8898C86-20FB-7920-068F-360DD44ED3B7}"/>
          </ac:spMkLst>
        </pc:spChg>
        <pc:spChg chg="mod">
          <ac:chgData name="Ezechias Kwabwine, Vodacom" userId="3af227b9-bc60-47e9-af23-024a7ce6c1ab" providerId="ADAL" clId="{C4F084FC-7914-43B6-8C8F-83D836E6337C}" dt="2025-04-03T16:59:15.812" v="3749"/>
          <ac:spMkLst>
            <pc:docMk/>
            <pc:sldMk cId="779971636" sldId="266"/>
            <ac:spMk id="47" creationId="{66B899B1-40C2-CFF1-D5F6-4F0FB1981B1D}"/>
          </ac:spMkLst>
        </pc:spChg>
        <pc:spChg chg="add mod">
          <ac:chgData name="Ezechias Kwabwine, Vodacom" userId="3af227b9-bc60-47e9-af23-024a7ce6c1ab" providerId="ADAL" clId="{C4F084FC-7914-43B6-8C8F-83D836E6337C}" dt="2025-04-03T17:25:23.566" v="3783"/>
          <ac:spMkLst>
            <pc:docMk/>
            <pc:sldMk cId="779971636" sldId="266"/>
            <ac:spMk id="48" creationId="{D5FB9422-F36B-0C9A-1C87-E7606A64630E}"/>
          </ac:spMkLst>
        </pc:spChg>
        <pc:grpChg chg="add del mod">
          <ac:chgData name="Ezechias Kwabwine, Vodacom" userId="3af227b9-bc60-47e9-af23-024a7ce6c1ab" providerId="ADAL" clId="{C4F084FC-7914-43B6-8C8F-83D836E6337C}" dt="2025-04-03T17:26:40.726" v="3786" actId="14861"/>
          <ac:grpSpMkLst>
            <pc:docMk/>
            <pc:sldMk cId="779971636" sldId="266"/>
            <ac:grpSpMk id="8" creationId="{3632F757-ED17-B2F2-2B14-E186D50C5E6B}"/>
          </ac:grpSpMkLst>
        </pc:grpChg>
        <pc:grpChg chg="mod">
          <ac:chgData name="Ezechias Kwabwine, Vodacom" userId="3af227b9-bc60-47e9-af23-024a7ce6c1ab" providerId="ADAL" clId="{C4F084FC-7914-43B6-8C8F-83D836E6337C}" dt="2025-04-03T17:26:40.726" v="3786" actId="14861"/>
          <ac:grpSpMkLst>
            <pc:docMk/>
            <pc:sldMk cId="779971636" sldId="266"/>
            <ac:grpSpMk id="14" creationId="{0172C55E-B401-3941-19A3-9C108780C5C7}"/>
          </ac:grpSpMkLst>
        </pc:grpChg>
        <pc:grpChg chg="mod">
          <ac:chgData name="Ezechias Kwabwine, Vodacom" userId="3af227b9-bc60-47e9-af23-024a7ce6c1ab" providerId="ADAL" clId="{C4F084FC-7914-43B6-8C8F-83D836E6337C}" dt="2025-04-03T17:26:40.726" v="3786" actId="14861"/>
          <ac:grpSpMkLst>
            <pc:docMk/>
            <pc:sldMk cId="779971636" sldId="266"/>
            <ac:grpSpMk id="18" creationId="{37C60F30-F3F3-18FC-99E3-6A760AE9424A}"/>
          </ac:grpSpMkLst>
        </pc:grpChg>
        <pc:grpChg chg="mod">
          <ac:chgData name="Ezechias Kwabwine, Vodacom" userId="3af227b9-bc60-47e9-af23-024a7ce6c1ab" providerId="ADAL" clId="{C4F084FC-7914-43B6-8C8F-83D836E6337C}" dt="2025-04-03T16:58:12.703" v="3739" actId="207"/>
          <ac:grpSpMkLst>
            <pc:docMk/>
            <pc:sldMk cId="779971636" sldId="266"/>
            <ac:grpSpMk id="22" creationId="{21586129-9371-3188-E9FF-5E2066BDCD68}"/>
          </ac:grpSpMkLst>
        </pc:grpChg>
        <pc:grpChg chg="add del mod ord">
          <ac:chgData name="Ezechias Kwabwine, Vodacom" userId="3af227b9-bc60-47e9-af23-024a7ce6c1ab" providerId="ADAL" clId="{C4F084FC-7914-43B6-8C8F-83D836E6337C}" dt="2025-04-03T17:23:51.800" v="3780" actId="167"/>
          <ac:grpSpMkLst>
            <pc:docMk/>
            <pc:sldMk cId="779971636" sldId="266"/>
            <ac:grpSpMk id="25" creationId="{E80D4405-4867-6695-1A48-DC890657EC5C}"/>
          </ac:grpSpMkLst>
        </pc:grpChg>
        <pc:grpChg chg="mod">
          <ac:chgData name="Ezechias Kwabwine, Vodacom" userId="3af227b9-bc60-47e9-af23-024a7ce6c1ab" providerId="ADAL" clId="{C4F084FC-7914-43B6-8C8F-83D836E6337C}" dt="2025-04-03T16:58:09.693" v="3738" actId="1038"/>
          <ac:grpSpMkLst>
            <pc:docMk/>
            <pc:sldMk cId="779971636" sldId="266"/>
            <ac:grpSpMk id="28" creationId="{81DDA444-2CCA-F07E-23E1-1D57443022EB}"/>
          </ac:grpSpMkLst>
        </pc:grpChg>
        <pc:grpChg chg="add del mod">
          <ac:chgData name="Ezechias Kwabwine, Vodacom" userId="3af227b9-bc60-47e9-af23-024a7ce6c1ab" providerId="ADAL" clId="{C4F084FC-7914-43B6-8C8F-83D836E6337C}" dt="2025-04-03T16:58:21.182" v="3742" actId="207"/>
          <ac:grpSpMkLst>
            <pc:docMk/>
            <pc:sldMk cId="779971636" sldId="266"/>
            <ac:grpSpMk id="35" creationId="{35F50C42-6080-0872-B067-ED9257E0A48E}"/>
          </ac:grpSpMkLst>
        </pc:grpChg>
        <pc:grpChg chg="add mod">
          <ac:chgData name="Ezechias Kwabwine, Vodacom" userId="3af227b9-bc60-47e9-af23-024a7ce6c1ab" providerId="ADAL" clId="{C4F084FC-7914-43B6-8C8F-83D836E6337C}" dt="2025-04-03T16:58:18.022" v="3741" actId="207"/>
          <ac:grpSpMkLst>
            <pc:docMk/>
            <pc:sldMk cId="779971636" sldId="266"/>
            <ac:grpSpMk id="39" creationId="{6906DF2D-A8C4-5FED-CCCB-CCC818BACCEB}"/>
          </ac:grpSpMkLst>
        </pc:grpChg>
        <pc:grpChg chg="add mod">
          <ac:chgData name="Ezechias Kwabwine, Vodacom" userId="3af227b9-bc60-47e9-af23-024a7ce6c1ab" providerId="ADAL" clId="{C4F084FC-7914-43B6-8C8F-83D836E6337C}" dt="2025-04-03T16:58:48.952" v="3748" actId="1038"/>
          <ac:grpSpMkLst>
            <pc:docMk/>
            <pc:sldMk cId="779971636" sldId="266"/>
            <ac:grpSpMk id="42" creationId="{387F5277-BFFD-B3A2-BBDE-DFD27412A2AD}"/>
          </ac:grpSpMkLst>
        </pc:grpChg>
        <pc:grpChg chg="add mod ord">
          <ac:chgData name="Ezechias Kwabwine, Vodacom" userId="3af227b9-bc60-47e9-af23-024a7ce6c1ab" providerId="ADAL" clId="{C4F084FC-7914-43B6-8C8F-83D836E6337C}" dt="2025-04-03T17:23:46.130" v="3779" actId="167"/>
          <ac:grpSpMkLst>
            <pc:docMk/>
            <pc:sldMk cId="779971636" sldId="266"/>
            <ac:grpSpMk id="45" creationId="{471A9128-ABF3-6EA5-15C3-CCC0EE467B06}"/>
          </ac:grpSpMkLst>
        </pc:grpChg>
      </pc:sldChg>
      <pc:sldChg chg="addSp delSp modSp mod">
        <pc:chgData name="Ezechias Kwabwine, Vodacom" userId="3af227b9-bc60-47e9-af23-024a7ce6c1ab" providerId="ADAL" clId="{C4F084FC-7914-43B6-8C8F-83D836E6337C}" dt="2025-04-05T10:18:39.958" v="6712" actId="14861"/>
        <pc:sldMkLst>
          <pc:docMk/>
          <pc:sldMk cId="3865605948" sldId="269"/>
        </pc:sldMkLst>
        <pc:spChg chg="add mod">
          <ac:chgData name="Ezechias Kwabwine, Vodacom" userId="3af227b9-bc60-47e9-af23-024a7ce6c1ab" providerId="ADAL" clId="{C4F084FC-7914-43B6-8C8F-83D836E6337C}" dt="2025-04-04T16:18:56.922" v="5582" actId="207"/>
          <ac:spMkLst>
            <pc:docMk/>
            <pc:sldMk cId="3865605948" sldId="269"/>
            <ac:spMk id="2" creationId="{B0916B5B-F2E1-1610-2C3C-986028B3435A}"/>
          </ac:spMkLst>
        </pc:spChg>
        <pc:spChg chg="del">
          <ac:chgData name="Ezechias Kwabwine, Vodacom" userId="3af227b9-bc60-47e9-af23-024a7ce6c1ab" providerId="ADAL" clId="{C4F084FC-7914-43B6-8C8F-83D836E6337C}" dt="2025-04-04T07:17:53.583" v="5484" actId="478"/>
          <ac:spMkLst>
            <pc:docMk/>
            <pc:sldMk cId="3865605948" sldId="269"/>
            <ac:spMk id="3" creationId="{373827F3-F386-AA4E-80ED-D86DEF8C158D}"/>
          </ac:spMkLst>
        </pc:spChg>
        <pc:spChg chg="add mod">
          <ac:chgData name="Ezechias Kwabwine, Vodacom" userId="3af227b9-bc60-47e9-af23-024a7ce6c1ab" providerId="ADAL" clId="{C4F084FC-7914-43B6-8C8F-83D836E6337C}" dt="2025-04-04T16:26:50.365" v="5605" actId="20577"/>
          <ac:spMkLst>
            <pc:docMk/>
            <pc:sldMk cId="3865605948" sldId="269"/>
            <ac:spMk id="3" creationId="{DAEA1E80-0C9A-13CA-DDF4-295103531146}"/>
          </ac:spMkLst>
        </pc:spChg>
        <pc:picChg chg="add mod">
          <ac:chgData name="Ezechias Kwabwine, Vodacom" userId="3af227b9-bc60-47e9-af23-024a7ce6c1ab" providerId="ADAL" clId="{C4F084FC-7914-43B6-8C8F-83D836E6337C}" dt="2025-04-05T10:18:39.958" v="6712" actId="14861"/>
          <ac:picMkLst>
            <pc:docMk/>
            <pc:sldMk cId="3865605948" sldId="269"/>
            <ac:picMk id="1026" creationId="{6778E222-5843-E8C4-8EE0-0A8864E91E9A}"/>
          </ac:picMkLst>
        </pc:picChg>
      </pc:sldChg>
      <pc:sldChg chg="addSp delSp modSp mod">
        <pc:chgData name="Ezechias Kwabwine, Vodacom" userId="3af227b9-bc60-47e9-af23-024a7ce6c1ab" providerId="ADAL" clId="{C4F084FC-7914-43B6-8C8F-83D836E6337C}" dt="2025-04-05T10:36:27.774" v="6837" actId="14861"/>
        <pc:sldMkLst>
          <pc:docMk/>
          <pc:sldMk cId="2727850971" sldId="270"/>
        </pc:sldMkLst>
        <pc:spChg chg="add mod">
          <ac:chgData name="Ezechias Kwabwine, Vodacom" userId="3af227b9-bc60-47e9-af23-024a7ce6c1ab" providerId="ADAL" clId="{C4F084FC-7914-43B6-8C8F-83D836E6337C}" dt="2025-04-05T10:32:09.230" v="6800" actId="207"/>
          <ac:spMkLst>
            <pc:docMk/>
            <pc:sldMk cId="2727850971" sldId="270"/>
            <ac:spMk id="2" creationId="{8DF08B22-59DE-ECF9-5D1D-C706FD7D2D9D}"/>
          </ac:spMkLst>
        </pc:spChg>
        <pc:spChg chg="del">
          <ac:chgData name="Ezechias Kwabwine, Vodacom" userId="3af227b9-bc60-47e9-af23-024a7ce6c1ab" providerId="ADAL" clId="{C4F084FC-7914-43B6-8C8F-83D836E6337C}" dt="2025-04-04T16:58:07.407" v="5744" actId="478"/>
          <ac:spMkLst>
            <pc:docMk/>
            <pc:sldMk cId="2727850971" sldId="270"/>
            <ac:spMk id="5" creationId="{1B07C49E-AFFC-EC46-8930-E4D428F5F943}"/>
          </ac:spMkLst>
        </pc:spChg>
        <pc:spChg chg="add mod">
          <ac:chgData name="Ezechias Kwabwine, Vodacom" userId="3af227b9-bc60-47e9-af23-024a7ce6c1ab" providerId="ADAL" clId="{C4F084FC-7914-43B6-8C8F-83D836E6337C}" dt="2025-04-05T10:32:40.254" v="6815" actId="20577"/>
          <ac:spMkLst>
            <pc:docMk/>
            <pc:sldMk cId="2727850971" sldId="270"/>
            <ac:spMk id="5" creationId="{1C2D161F-5045-827A-202D-F541C07DB473}"/>
          </ac:spMkLst>
        </pc:spChg>
        <pc:picChg chg="add del mod">
          <ac:chgData name="Ezechias Kwabwine, Vodacom" userId="3af227b9-bc60-47e9-af23-024a7ce6c1ab" providerId="ADAL" clId="{C4F084FC-7914-43B6-8C8F-83D836E6337C}" dt="2025-04-04T17:28:40.503" v="5750" actId="478"/>
          <ac:picMkLst>
            <pc:docMk/>
            <pc:sldMk cId="2727850971" sldId="270"/>
            <ac:picMk id="2" creationId="{DAD5AD94-0BB0-944A-C4CC-3FCDFC1B7765}"/>
          </ac:picMkLst>
        </pc:picChg>
        <pc:picChg chg="add mod">
          <ac:chgData name="Ezechias Kwabwine, Vodacom" userId="3af227b9-bc60-47e9-af23-024a7ce6c1ab" providerId="ADAL" clId="{C4F084FC-7914-43B6-8C8F-83D836E6337C}" dt="2025-04-05T10:31:29.645" v="6783" actId="1076"/>
          <ac:picMkLst>
            <pc:docMk/>
            <pc:sldMk cId="2727850971" sldId="270"/>
            <ac:picMk id="7" creationId="{BC5FAB5B-088B-C7C6-4DA5-4B695BF96437}"/>
          </ac:picMkLst>
        </pc:picChg>
        <pc:picChg chg="add mod">
          <ac:chgData name="Ezechias Kwabwine, Vodacom" userId="3af227b9-bc60-47e9-af23-024a7ce6c1ab" providerId="ADAL" clId="{C4F084FC-7914-43B6-8C8F-83D836E6337C}" dt="2025-04-05T10:36:27.774" v="6837" actId="14861"/>
          <ac:picMkLst>
            <pc:docMk/>
            <pc:sldMk cId="2727850971" sldId="270"/>
            <ac:picMk id="9" creationId="{36AFA5E7-2F91-EEA9-D5B8-BFCB9C46FE9E}"/>
          </ac:picMkLst>
        </pc:picChg>
      </pc:sldChg>
      <pc:sldChg chg="modSp mod">
        <pc:chgData name="Ezechias Kwabwine, Vodacom" userId="3af227b9-bc60-47e9-af23-024a7ce6c1ab" providerId="ADAL" clId="{C4F084FC-7914-43B6-8C8F-83D836E6337C}" dt="2025-04-05T13:43:24.057" v="8942" actId="14100"/>
        <pc:sldMkLst>
          <pc:docMk/>
          <pc:sldMk cId="1630123617" sldId="274"/>
        </pc:sldMkLst>
        <pc:spChg chg="mod">
          <ac:chgData name="Ezechias Kwabwine, Vodacom" userId="3af227b9-bc60-47e9-af23-024a7ce6c1ab" providerId="ADAL" clId="{C4F084FC-7914-43B6-8C8F-83D836E6337C}" dt="2025-04-05T13:43:24.057" v="8942" actId="14100"/>
          <ac:spMkLst>
            <pc:docMk/>
            <pc:sldMk cId="1630123617" sldId="274"/>
            <ac:spMk id="5" creationId="{28684E62-A9F8-4E7A-AB01-78893062A1B4}"/>
          </ac:spMkLst>
        </pc:spChg>
      </pc:sldChg>
      <pc:sldChg chg="modSp mod">
        <pc:chgData name="Ezechias Kwabwine, Vodacom" userId="3af227b9-bc60-47e9-af23-024a7ce6c1ab" providerId="ADAL" clId="{C4F084FC-7914-43B6-8C8F-83D836E6337C}" dt="2025-04-05T14:29:15.763" v="10498" actId="27636"/>
        <pc:sldMkLst>
          <pc:docMk/>
          <pc:sldMk cId="3410008520" sldId="275"/>
        </pc:sldMkLst>
        <pc:spChg chg="mod">
          <ac:chgData name="Ezechias Kwabwine, Vodacom" userId="3af227b9-bc60-47e9-af23-024a7ce6c1ab" providerId="ADAL" clId="{C4F084FC-7914-43B6-8C8F-83D836E6337C}" dt="2025-04-05T14:29:15.763" v="10498" actId="27636"/>
          <ac:spMkLst>
            <pc:docMk/>
            <pc:sldMk cId="3410008520" sldId="275"/>
            <ac:spMk id="5" creationId="{28684E62-A9F8-4E7A-AB01-78893062A1B4}"/>
          </ac:spMkLst>
        </pc:spChg>
      </pc:sldChg>
      <pc:sldChg chg="addSp delSp modSp mod">
        <pc:chgData name="Ezechias Kwabwine, Vodacom" userId="3af227b9-bc60-47e9-af23-024a7ce6c1ab" providerId="ADAL" clId="{C4F084FC-7914-43B6-8C8F-83D836E6337C}" dt="2025-04-05T09:55:02.261" v="6037" actId="113"/>
        <pc:sldMkLst>
          <pc:docMk/>
          <pc:sldMk cId="148114319" sldId="276"/>
        </pc:sldMkLst>
        <pc:spChg chg="add mod">
          <ac:chgData name="Ezechias Kwabwine, Vodacom" userId="3af227b9-bc60-47e9-af23-024a7ce6c1ab" providerId="ADAL" clId="{C4F084FC-7914-43B6-8C8F-83D836E6337C}" dt="2025-04-05T09:55:02.261" v="6037" actId="113"/>
          <ac:spMkLst>
            <pc:docMk/>
            <pc:sldMk cId="148114319" sldId="276"/>
            <ac:spMk id="2" creationId="{0AD4BE77-0B2F-3DD3-6BB0-BF7966E9BC6B}"/>
          </ac:spMkLst>
        </pc:spChg>
        <pc:spChg chg="mod">
          <ac:chgData name="Ezechias Kwabwine, Vodacom" userId="3af227b9-bc60-47e9-af23-024a7ce6c1ab" providerId="ADAL" clId="{C4F084FC-7914-43B6-8C8F-83D836E6337C}" dt="2025-04-03T18:24:35.382" v="4606" actId="207"/>
          <ac:spMkLst>
            <pc:docMk/>
            <pc:sldMk cId="148114319" sldId="276"/>
            <ac:spMk id="27" creationId="{B583B7FB-54EF-00FF-CF4C-3E9AA404F903}"/>
          </ac:spMkLst>
        </pc:spChg>
        <pc:spChg chg="mod">
          <ac:chgData name="Ezechias Kwabwine, Vodacom" userId="3af227b9-bc60-47e9-af23-024a7ce6c1ab" providerId="ADAL" clId="{C4F084FC-7914-43B6-8C8F-83D836E6337C}" dt="2025-04-03T18:24:35.382" v="4606" actId="207"/>
          <ac:spMkLst>
            <pc:docMk/>
            <pc:sldMk cId="148114319" sldId="276"/>
            <ac:spMk id="28" creationId="{40474C4F-64F8-805D-8E07-0FF0B1012D31}"/>
          </ac:spMkLst>
        </pc:spChg>
        <pc:spChg chg="mod">
          <ac:chgData name="Ezechias Kwabwine, Vodacom" userId="3af227b9-bc60-47e9-af23-024a7ce6c1ab" providerId="ADAL" clId="{C4F084FC-7914-43B6-8C8F-83D836E6337C}" dt="2025-04-03T18:24:35.382" v="4606" actId="207"/>
          <ac:spMkLst>
            <pc:docMk/>
            <pc:sldMk cId="148114319" sldId="276"/>
            <ac:spMk id="33" creationId="{C5197FCC-0B89-6793-1E3E-A27999DF1B2E}"/>
          </ac:spMkLst>
        </pc:spChg>
        <pc:spChg chg="mod">
          <ac:chgData name="Ezechias Kwabwine, Vodacom" userId="3af227b9-bc60-47e9-af23-024a7ce6c1ab" providerId="ADAL" clId="{C4F084FC-7914-43B6-8C8F-83D836E6337C}" dt="2025-04-03T18:24:35.382" v="4606" actId="207"/>
          <ac:spMkLst>
            <pc:docMk/>
            <pc:sldMk cId="148114319" sldId="276"/>
            <ac:spMk id="34" creationId="{77B8C25B-C732-C938-5364-67E117774DE3}"/>
          </ac:spMkLst>
        </pc:spChg>
        <pc:spChg chg="mod">
          <ac:chgData name="Ezechias Kwabwine, Vodacom" userId="3af227b9-bc60-47e9-af23-024a7ce6c1ab" providerId="ADAL" clId="{C4F084FC-7914-43B6-8C8F-83D836E6337C}" dt="2025-04-03T18:24:35.382" v="4606" actId="207"/>
          <ac:spMkLst>
            <pc:docMk/>
            <pc:sldMk cId="148114319" sldId="276"/>
            <ac:spMk id="43" creationId="{52545944-462D-DBBD-D1E3-0CA0D99076AA}"/>
          </ac:spMkLst>
        </pc:spChg>
        <pc:spChg chg="mod">
          <ac:chgData name="Ezechias Kwabwine, Vodacom" userId="3af227b9-bc60-47e9-af23-024a7ce6c1ab" providerId="ADAL" clId="{C4F084FC-7914-43B6-8C8F-83D836E6337C}" dt="2025-04-03T18:24:35.382" v="4606" actId="207"/>
          <ac:spMkLst>
            <pc:docMk/>
            <pc:sldMk cId="148114319" sldId="276"/>
            <ac:spMk id="44" creationId="{42110428-298A-CA1E-8A58-C2CD7C7FF592}"/>
          </ac:spMkLst>
        </pc:spChg>
        <pc:spChg chg="add mod">
          <ac:chgData name="Ezechias Kwabwine, Vodacom" userId="3af227b9-bc60-47e9-af23-024a7ce6c1ab" providerId="ADAL" clId="{C4F084FC-7914-43B6-8C8F-83D836E6337C}" dt="2025-04-03T18:25:02.692" v="4609" actId="113"/>
          <ac:spMkLst>
            <pc:docMk/>
            <pc:sldMk cId="148114319" sldId="276"/>
            <ac:spMk id="49" creationId="{5EF52F28-525D-BCA2-FA76-D8A6919395E6}"/>
          </ac:spMkLst>
        </pc:spChg>
        <pc:spChg chg="add mod">
          <ac:chgData name="Ezechias Kwabwine, Vodacom" userId="3af227b9-bc60-47e9-af23-024a7ce6c1ab" providerId="ADAL" clId="{C4F084FC-7914-43B6-8C8F-83D836E6337C}" dt="2025-04-03T18:25:09.484" v="4611" actId="113"/>
          <ac:spMkLst>
            <pc:docMk/>
            <pc:sldMk cId="148114319" sldId="276"/>
            <ac:spMk id="50" creationId="{BCB9C2B0-B99E-F587-7013-52D499347902}"/>
          </ac:spMkLst>
        </pc:spChg>
        <pc:spChg chg="add mod">
          <ac:chgData name="Ezechias Kwabwine, Vodacom" userId="3af227b9-bc60-47e9-af23-024a7ce6c1ab" providerId="ADAL" clId="{C4F084FC-7914-43B6-8C8F-83D836E6337C}" dt="2025-04-03T18:25:13.376" v="4613" actId="113"/>
          <ac:spMkLst>
            <pc:docMk/>
            <pc:sldMk cId="148114319" sldId="276"/>
            <ac:spMk id="51" creationId="{F40D334F-6D7F-3551-9189-202D45B717E3}"/>
          </ac:spMkLst>
        </pc:spChg>
        <pc:spChg chg="add mod">
          <ac:chgData name="Ezechias Kwabwine, Vodacom" userId="3af227b9-bc60-47e9-af23-024a7ce6c1ab" providerId="ADAL" clId="{C4F084FC-7914-43B6-8C8F-83D836E6337C}" dt="2025-04-03T18:25:29.534" v="4615" actId="1076"/>
          <ac:spMkLst>
            <pc:docMk/>
            <pc:sldMk cId="148114319" sldId="276"/>
            <ac:spMk id="52" creationId="{0A107422-FB7A-1B51-E9F7-D8F962134FF7}"/>
          </ac:spMkLst>
        </pc:spChg>
        <pc:spChg chg="add mod">
          <ac:chgData name="Ezechias Kwabwine, Vodacom" userId="3af227b9-bc60-47e9-af23-024a7ce6c1ab" providerId="ADAL" clId="{C4F084FC-7914-43B6-8C8F-83D836E6337C}" dt="2025-04-03T18:25:36.484" v="4617" actId="1076"/>
          <ac:spMkLst>
            <pc:docMk/>
            <pc:sldMk cId="148114319" sldId="276"/>
            <ac:spMk id="53" creationId="{64CBAF9B-7C76-725B-0BB9-3F9B5A45B89B}"/>
          </ac:spMkLst>
        </pc:spChg>
        <pc:spChg chg="add mod">
          <ac:chgData name="Ezechias Kwabwine, Vodacom" userId="3af227b9-bc60-47e9-af23-024a7ce6c1ab" providerId="ADAL" clId="{C4F084FC-7914-43B6-8C8F-83D836E6337C}" dt="2025-04-05T09:52:37.999" v="5959" actId="1036"/>
          <ac:spMkLst>
            <pc:docMk/>
            <pc:sldMk cId="148114319" sldId="276"/>
            <ac:spMk id="56" creationId="{896C4C1A-E5B8-C6D6-5B78-89A4275BA5C6}"/>
          </ac:spMkLst>
        </pc:spChg>
        <pc:grpChg chg="mod">
          <ac:chgData name="Ezechias Kwabwine, Vodacom" userId="3af227b9-bc60-47e9-af23-024a7ce6c1ab" providerId="ADAL" clId="{C4F084FC-7914-43B6-8C8F-83D836E6337C}" dt="2025-04-03T18:24:52.149" v="4607" actId="14861"/>
          <ac:grpSpMkLst>
            <pc:docMk/>
            <pc:sldMk cId="148114319" sldId="276"/>
            <ac:grpSpMk id="26" creationId="{DFDCEFF0-D866-460A-5344-67EFEBB98C69}"/>
          </ac:grpSpMkLst>
        </pc:grpChg>
        <pc:grpChg chg="add del mod">
          <ac:chgData name="Ezechias Kwabwine, Vodacom" userId="3af227b9-bc60-47e9-af23-024a7ce6c1ab" providerId="ADAL" clId="{C4F084FC-7914-43B6-8C8F-83D836E6337C}" dt="2025-04-03T18:24:52.149" v="4607" actId="14861"/>
          <ac:grpSpMkLst>
            <pc:docMk/>
            <pc:sldMk cId="148114319" sldId="276"/>
            <ac:grpSpMk id="32" creationId="{0192C009-A1DE-DDBC-D271-6BE41234EFC0}"/>
          </ac:grpSpMkLst>
        </pc:grpChg>
        <pc:grpChg chg="mod">
          <ac:chgData name="Ezechias Kwabwine, Vodacom" userId="3af227b9-bc60-47e9-af23-024a7ce6c1ab" providerId="ADAL" clId="{C4F084FC-7914-43B6-8C8F-83D836E6337C}" dt="2025-04-03T18:24:52.149" v="4607" actId="14861"/>
          <ac:grpSpMkLst>
            <pc:docMk/>
            <pc:sldMk cId="148114319" sldId="276"/>
            <ac:grpSpMk id="42" creationId="{AA98AC86-24F6-8E02-B623-8119E8756936}"/>
          </ac:grpSpMkLst>
        </pc:grpChg>
        <pc:picChg chg="add mod">
          <ac:chgData name="Ezechias Kwabwine, Vodacom" userId="3af227b9-bc60-47e9-af23-024a7ce6c1ab" providerId="ADAL" clId="{C4F084FC-7914-43B6-8C8F-83D836E6337C}" dt="2025-04-03T18:28:38.143" v="4622" actId="14861"/>
          <ac:picMkLst>
            <pc:docMk/>
            <pc:sldMk cId="148114319" sldId="276"/>
            <ac:picMk id="55" creationId="{6C4ED0F9-C254-B2ED-E7B4-645EC710BFAD}"/>
          </ac:picMkLst>
        </pc:picChg>
      </pc:sldChg>
      <pc:sldChg chg="modSp mod">
        <pc:chgData name="Ezechias Kwabwine, Vodacom" userId="3af227b9-bc60-47e9-af23-024a7ce6c1ab" providerId="ADAL" clId="{C4F084FC-7914-43B6-8C8F-83D836E6337C}" dt="2025-04-05T10:17:23.492" v="6711" actId="1036"/>
        <pc:sldMkLst>
          <pc:docMk/>
          <pc:sldMk cId="321008965" sldId="277"/>
        </pc:sldMkLst>
        <pc:spChg chg="mod">
          <ac:chgData name="Ezechias Kwabwine, Vodacom" userId="3af227b9-bc60-47e9-af23-024a7ce6c1ab" providerId="ADAL" clId="{C4F084FC-7914-43B6-8C8F-83D836E6337C}" dt="2025-04-05T10:17:23.492" v="6711" actId="1036"/>
          <ac:spMkLst>
            <pc:docMk/>
            <pc:sldMk cId="321008965" sldId="277"/>
            <ac:spMk id="8" creationId="{C7B9C153-C85C-3240-8E7E-523FBC004564}"/>
          </ac:spMkLst>
        </pc:spChg>
      </pc:sldChg>
      <pc:sldChg chg="addSp delSp modSp mod">
        <pc:chgData name="Ezechias Kwabwine, Vodacom" userId="3af227b9-bc60-47e9-af23-024a7ce6c1ab" providerId="ADAL" clId="{C4F084FC-7914-43B6-8C8F-83D836E6337C}" dt="2025-04-05T13:24:53.316" v="8660"/>
        <pc:sldMkLst>
          <pc:docMk/>
          <pc:sldMk cId="2459446073" sldId="289"/>
        </pc:sldMkLst>
        <pc:spChg chg="del">
          <ac:chgData name="Ezechias Kwabwine, Vodacom" userId="3af227b9-bc60-47e9-af23-024a7ce6c1ab" providerId="ADAL" clId="{C4F084FC-7914-43B6-8C8F-83D836E6337C}" dt="2025-04-05T09:18:22.405" v="5929" actId="478"/>
          <ac:spMkLst>
            <pc:docMk/>
            <pc:sldMk cId="2459446073" sldId="289"/>
            <ac:spMk id="5" creationId="{1B07C49E-AFFC-EC46-8930-E4D428F5F943}"/>
          </ac:spMkLst>
        </pc:spChg>
        <pc:spChg chg="add del mod">
          <ac:chgData name="Ezechias Kwabwine, Vodacom" userId="3af227b9-bc60-47e9-af23-024a7ce6c1ab" providerId="ADAL" clId="{C4F084FC-7914-43B6-8C8F-83D836E6337C}" dt="2025-04-05T13:03:45.233" v="8460" actId="478"/>
          <ac:spMkLst>
            <pc:docMk/>
            <pc:sldMk cId="2459446073" sldId="289"/>
            <ac:spMk id="6" creationId="{4A17CDD3-A767-C8C0-9D99-EF491A9FABBC}"/>
          </ac:spMkLst>
        </pc:spChg>
        <pc:spChg chg="add mod">
          <ac:chgData name="Ezechias Kwabwine, Vodacom" userId="3af227b9-bc60-47e9-af23-024a7ce6c1ab" providerId="ADAL" clId="{C4F084FC-7914-43B6-8C8F-83D836E6337C}" dt="2025-04-05T13:24:09.727" v="8659" actId="1036"/>
          <ac:spMkLst>
            <pc:docMk/>
            <pc:sldMk cId="2459446073" sldId="289"/>
            <ac:spMk id="7" creationId="{68C20634-CCED-F442-3AD5-C760E9A639D3}"/>
          </ac:spMkLst>
        </pc:spChg>
        <pc:spChg chg="add mod">
          <ac:chgData name="Ezechias Kwabwine, Vodacom" userId="3af227b9-bc60-47e9-af23-024a7ce6c1ab" providerId="ADAL" clId="{C4F084FC-7914-43B6-8C8F-83D836E6337C}" dt="2025-04-05T13:23:11.582" v="8591" actId="1076"/>
          <ac:spMkLst>
            <pc:docMk/>
            <pc:sldMk cId="2459446073" sldId="289"/>
            <ac:spMk id="13" creationId="{6F4CE8B2-9ABF-A020-E926-B3E3C3DEDA72}"/>
          </ac:spMkLst>
        </pc:spChg>
        <pc:spChg chg="add mod">
          <ac:chgData name="Ezechias Kwabwine, Vodacom" userId="3af227b9-bc60-47e9-af23-024a7ce6c1ab" providerId="ADAL" clId="{C4F084FC-7914-43B6-8C8F-83D836E6337C}" dt="2025-04-05T13:23:11.582" v="8591" actId="1076"/>
          <ac:spMkLst>
            <pc:docMk/>
            <pc:sldMk cId="2459446073" sldId="289"/>
            <ac:spMk id="14" creationId="{97B8D0F7-0C54-F17A-D6C7-B9990139EDAF}"/>
          </ac:spMkLst>
        </pc:spChg>
        <pc:graphicFrameChg chg="add del mod">
          <ac:chgData name="Ezechias Kwabwine, Vodacom" userId="3af227b9-bc60-47e9-af23-024a7ce6c1ab" providerId="ADAL" clId="{C4F084FC-7914-43B6-8C8F-83D836E6337C}" dt="2025-04-05T13:17:20.280" v="8479" actId="478"/>
          <ac:graphicFrameMkLst>
            <pc:docMk/>
            <pc:sldMk cId="2459446073" sldId="289"/>
            <ac:graphicFrameMk id="8" creationId="{9B02AD26-4E32-B84B-8A6A-703F6FE4E6C9}"/>
          </ac:graphicFrameMkLst>
        </pc:graphicFrameChg>
        <pc:graphicFrameChg chg="add del mod">
          <ac:chgData name="Ezechias Kwabwine, Vodacom" userId="3af227b9-bc60-47e9-af23-024a7ce6c1ab" providerId="ADAL" clId="{C4F084FC-7914-43B6-8C8F-83D836E6337C}" dt="2025-04-05T13:17:20.280" v="8479" actId="478"/>
          <ac:graphicFrameMkLst>
            <pc:docMk/>
            <pc:sldMk cId="2459446073" sldId="289"/>
            <ac:graphicFrameMk id="10" creationId="{57C78E29-0B9A-5CB5-FB42-E933769C7500}"/>
          </ac:graphicFrameMkLst>
        </pc:graphicFrameChg>
        <pc:graphicFrameChg chg="add mod">
          <ac:chgData name="Ezechias Kwabwine, Vodacom" userId="3af227b9-bc60-47e9-af23-024a7ce6c1ab" providerId="ADAL" clId="{C4F084FC-7914-43B6-8C8F-83D836E6337C}" dt="2025-04-05T13:24:53.316" v="8660"/>
          <ac:graphicFrameMkLst>
            <pc:docMk/>
            <pc:sldMk cId="2459446073" sldId="289"/>
            <ac:graphicFrameMk id="11" creationId="{9B02AD26-4E32-B84B-8A6A-703F6FE4E6C9}"/>
          </ac:graphicFrameMkLst>
        </pc:graphicFrameChg>
        <pc:graphicFrameChg chg="add mod">
          <ac:chgData name="Ezechias Kwabwine, Vodacom" userId="3af227b9-bc60-47e9-af23-024a7ce6c1ab" providerId="ADAL" clId="{C4F084FC-7914-43B6-8C8F-83D836E6337C}" dt="2025-04-05T13:23:11.582" v="8591" actId="1076"/>
          <ac:graphicFrameMkLst>
            <pc:docMk/>
            <pc:sldMk cId="2459446073" sldId="289"/>
            <ac:graphicFrameMk id="12" creationId="{57C78E29-0B9A-5CB5-FB42-E933769C7500}"/>
          </ac:graphicFrameMkLst>
        </pc:graphicFrameChg>
        <pc:picChg chg="add del mod">
          <ac:chgData name="Ezechias Kwabwine, Vodacom" userId="3af227b9-bc60-47e9-af23-024a7ce6c1ab" providerId="ADAL" clId="{C4F084FC-7914-43B6-8C8F-83D836E6337C}" dt="2025-04-05T13:06:41.774" v="8475" actId="478"/>
          <ac:picMkLst>
            <pc:docMk/>
            <pc:sldMk cId="2459446073" sldId="289"/>
            <ac:picMk id="2" creationId="{18416E01-117D-EBF1-44AE-EE8F353B02BD}"/>
          </ac:picMkLst>
        </pc:picChg>
        <pc:picChg chg="add del mod">
          <ac:chgData name="Ezechias Kwabwine, Vodacom" userId="3af227b9-bc60-47e9-af23-024a7ce6c1ab" providerId="ADAL" clId="{C4F084FC-7914-43B6-8C8F-83D836E6337C}" dt="2025-04-05T13:06:41.774" v="8475" actId="478"/>
          <ac:picMkLst>
            <pc:docMk/>
            <pc:sldMk cId="2459446073" sldId="289"/>
            <ac:picMk id="3" creationId="{C967A9BD-6928-9D84-C760-6415F76BD473}"/>
          </ac:picMkLst>
        </pc:picChg>
      </pc:sldChg>
      <pc:sldChg chg="addSp delSp modSp mod">
        <pc:chgData name="Ezechias Kwabwine, Vodacom" userId="3af227b9-bc60-47e9-af23-024a7ce6c1ab" providerId="ADAL" clId="{C4F084FC-7914-43B6-8C8F-83D836E6337C}" dt="2025-04-04T06:59:56.652" v="5482" actId="20577"/>
        <pc:sldMkLst>
          <pc:docMk/>
          <pc:sldMk cId="1813711241" sldId="293"/>
        </pc:sldMkLst>
        <pc:spChg chg="add del mod">
          <ac:chgData name="Ezechias Kwabwine, Vodacom" userId="3af227b9-bc60-47e9-af23-024a7ce6c1ab" providerId="ADAL" clId="{C4F084FC-7914-43B6-8C8F-83D836E6337C}" dt="2025-04-04T06:32:48.061" v="4884" actId="478"/>
          <ac:spMkLst>
            <pc:docMk/>
            <pc:sldMk cId="1813711241" sldId="293"/>
            <ac:spMk id="2" creationId="{B27297D1-9474-4444-5BD8-64FC88FFDA8F}"/>
          </ac:spMkLst>
        </pc:spChg>
        <pc:spChg chg="del">
          <ac:chgData name="Ezechias Kwabwine, Vodacom" userId="3af227b9-bc60-47e9-af23-024a7ce6c1ab" providerId="ADAL" clId="{C4F084FC-7914-43B6-8C8F-83D836E6337C}" dt="2025-04-04T06:29:46.441" v="4882" actId="478"/>
          <ac:spMkLst>
            <pc:docMk/>
            <pc:sldMk cId="1813711241" sldId="293"/>
            <ac:spMk id="5" creationId="{1B07C49E-AFFC-EC46-8930-E4D428F5F943}"/>
          </ac:spMkLst>
        </pc:spChg>
        <pc:spChg chg="add del mod">
          <ac:chgData name="Ezechias Kwabwine, Vodacom" userId="3af227b9-bc60-47e9-af23-024a7ce6c1ab" providerId="ADAL" clId="{C4F084FC-7914-43B6-8C8F-83D836E6337C}" dt="2025-04-04T06:38:25.103" v="5002" actId="478"/>
          <ac:spMkLst>
            <pc:docMk/>
            <pc:sldMk cId="1813711241" sldId="293"/>
            <ac:spMk id="7" creationId="{D9F8DAD1-DEE6-D1A7-5957-E66A2458DEE1}"/>
          </ac:spMkLst>
        </pc:spChg>
        <pc:spChg chg="add del mod">
          <ac:chgData name="Ezechias Kwabwine, Vodacom" userId="3af227b9-bc60-47e9-af23-024a7ce6c1ab" providerId="ADAL" clId="{C4F084FC-7914-43B6-8C8F-83D836E6337C}" dt="2025-04-04T06:38:25.103" v="5002" actId="478"/>
          <ac:spMkLst>
            <pc:docMk/>
            <pc:sldMk cId="1813711241" sldId="293"/>
            <ac:spMk id="8" creationId="{12B518E0-B6E8-4C77-F503-357BDB5D3B47}"/>
          </ac:spMkLst>
        </pc:spChg>
        <pc:spChg chg="add del mod">
          <ac:chgData name="Ezechias Kwabwine, Vodacom" userId="3af227b9-bc60-47e9-af23-024a7ce6c1ab" providerId="ADAL" clId="{C4F084FC-7914-43B6-8C8F-83D836E6337C}" dt="2025-04-04T06:38:25.103" v="5002" actId="478"/>
          <ac:spMkLst>
            <pc:docMk/>
            <pc:sldMk cId="1813711241" sldId="293"/>
            <ac:spMk id="9" creationId="{F7863112-F9FA-864C-2AD1-72A1B90829EC}"/>
          </ac:spMkLst>
        </pc:spChg>
        <pc:spChg chg="add del mod">
          <ac:chgData name="Ezechias Kwabwine, Vodacom" userId="3af227b9-bc60-47e9-af23-024a7ce6c1ab" providerId="ADAL" clId="{C4F084FC-7914-43B6-8C8F-83D836E6337C}" dt="2025-04-04T06:38:25.103" v="5002" actId="478"/>
          <ac:spMkLst>
            <pc:docMk/>
            <pc:sldMk cId="1813711241" sldId="293"/>
            <ac:spMk id="10" creationId="{E8DB808D-D80D-2E90-8520-AB17606CBA68}"/>
          </ac:spMkLst>
        </pc:spChg>
        <pc:spChg chg="del mod">
          <ac:chgData name="Ezechias Kwabwine, Vodacom" userId="3af227b9-bc60-47e9-af23-024a7ce6c1ab" providerId="ADAL" clId="{C4F084FC-7914-43B6-8C8F-83D836E6337C}" dt="2025-04-04T06:38:25.103" v="5002" actId="478"/>
          <ac:spMkLst>
            <pc:docMk/>
            <pc:sldMk cId="1813711241" sldId="293"/>
            <ac:spMk id="11" creationId="{4E106431-8945-D9F5-B21D-F575AC4D1D55}"/>
          </ac:spMkLst>
        </pc:spChg>
        <pc:spChg chg="mod">
          <ac:chgData name="Ezechias Kwabwine, Vodacom" userId="3af227b9-bc60-47e9-af23-024a7ce6c1ab" providerId="ADAL" clId="{C4F084FC-7914-43B6-8C8F-83D836E6337C}" dt="2025-04-04T06:36:04.164" v="4981" actId="1036"/>
          <ac:spMkLst>
            <pc:docMk/>
            <pc:sldMk cId="1813711241" sldId="293"/>
            <ac:spMk id="12" creationId="{07AC62F9-76B5-23C0-3983-85AF81BE4552}"/>
          </ac:spMkLst>
        </pc:spChg>
        <pc:spChg chg="add del mod">
          <ac:chgData name="Ezechias Kwabwine, Vodacom" userId="3af227b9-bc60-47e9-af23-024a7ce6c1ab" providerId="ADAL" clId="{C4F084FC-7914-43B6-8C8F-83D836E6337C}" dt="2025-04-04T06:38:25.103" v="5002" actId="478"/>
          <ac:spMkLst>
            <pc:docMk/>
            <pc:sldMk cId="1813711241" sldId="293"/>
            <ac:spMk id="13" creationId="{5EC4BBE6-1AFE-6D4B-CBF1-A8600FC5F330}"/>
          </ac:spMkLst>
        </pc:spChg>
        <pc:spChg chg="add del mod">
          <ac:chgData name="Ezechias Kwabwine, Vodacom" userId="3af227b9-bc60-47e9-af23-024a7ce6c1ab" providerId="ADAL" clId="{C4F084FC-7914-43B6-8C8F-83D836E6337C}" dt="2025-04-04T06:38:25.103" v="5002" actId="478"/>
          <ac:spMkLst>
            <pc:docMk/>
            <pc:sldMk cId="1813711241" sldId="293"/>
            <ac:spMk id="14" creationId="{5EF1A18D-03C6-0F80-0200-AC55DDAB40E0}"/>
          </ac:spMkLst>
        </pc:spChg>
        <pc:spChg chg="add del mod">
          <ac:chgData name="Ezechias Kwabwine, Vodacom" userId="3af227b9-bc60-47e9-af23-024a7ce6c1ab" providerId="ADAL" clId="{C4F084FC-7914-43B6-8C8F-83D836E6337C}" dt="2025-04-04T06:34:03.210" v="4909" actId="478"/>
          <ac:spMkLst>
            <pc:docMk/>
            <pc:sldMk cId="1813711241" sldId="293"/>
            <ac:spMk id="15" creationId="{788D828B-C9C5-E47F-17D2-E4A8FDF43741}"/>
          </ac:spMkLst>
        </pc:spChg>
        <pc:spChg chg="mod">
          <ac:chgData name="Ezechias Kwabwine, Vodacom" userId="3af227b9-bc60-47e9-af23-024a7ce6c1ab" providerId="ADAL" clId="{C4F084FC-7914-43B6-8C8F-83D836E6337C}" dt="2025-04-04T06:35:49.113" v="4949" actId="1036"/>
          <ac:spMkLst>
            <pc:docMk/>
            <pc:sldMk cId="1813711241" sldId="293"/>
            <ac:spMk id="16" creationId="{C7CE4E28-9B45-9E82-05A8-1AF4C63EEEB1}"/>
          </ac:spMkLst>
        </pc:spChg>
        <pc:spChg chg="add del mod">
          <ac:chgData name="Ezechias Kwabwine, Vodacom" userId="3af227b9-bc60-47e9-af23-024a7ce6c1ab" providerId="ADAL" clId="{C4F084FC-7914-43B6-8C8F-83D836E6337C}" dt="2025-04-04T06:38:25.103" v="5002" actId="478"/>
          <ac:spMkLst>
            <pc:docMk/>
            <pc:sldMk cId="1813711241" sldId="293"/>
            <ac:spMk id="17" creationId="{7FDDE9A3-375E-4256-7587-0DC11676F44C}"/>
          </ac:spMkLst>
        </pc:spChg>
        <pc:spChg chg="add del mod">
          <ac:chgData name="Ezechias Kwabwine, Vodacom" userId="3af227b9-bc60-47e9-af23-024a7ce6c1ab" providerId="ADAL" clId="{C4F084FC-7914-43B6-8C8F-83D836E6337C}" dt="2025-04-04T06:38:25.103" v="5002" actId="478"/>
          <ac:spMkLst>
            <pc:docMk/>
            <pc:sldMk cId="1813711241" sldId="293"/>
            <ac:spMk id="18" creationId="{DB6AF05A-B703-7927-1367-F75BE9C12781}"/>
          </ac:spMkLst>
        </pc:spChg>
        <pc:spChg chg="add del mod">
          <ac:chgData name="Ezechias Kwabwine, Vodacom" userId="3af227b9-bc60-47e9-af23-024a7ce6c1ab" providerId="ADAL" clId="{C4F084FC-7914-43B6-8C8F-83D836E6337C}" dt="2025-04-04T06:38:25.103" v="5002" actId="478"/>
          <ac:spMkLst>
            <pc:docMk/>
            <pc:sldMk cId="1813711241" sldId="293"/>
            <ac:spMk id="19" creationId="{ABC9608B-B52A-42F3-5E11-2B1FC33E3A94}"/>
          </ac:spMkLst>
        </pc:spChg>
        <pc:spChg chg="add mod">
          <ac:chgData name="Ezechias Kwabwine, Vodacom" userId="3af227b9-bc60-47e9-af23-024a7ce6c1ab" providerId="ADAL" clId="{C4F084FC-7914-43B6-8C8F-83D836E6337C}" dt="2025-04-04T06:47:15.517" v="5151" actId="207"/>
          <ac:spMkLst>
            <pc:docMk/>
            <pc:sldMk cId="1813711241" sldId="293"/>
            <ac:spMk id="21" creationId="{37570AE4-51A4-44BC-364F-FAAC85A1F7C4}"/>
          </ac:spMkLst>
        </pc:spChg>
        <pc:spChg chg="add mod">
          <ac:chgData name="Ezechias Kwabwine, Vodacom" userId="3af227b9-bc60-47e9-af23-024a7ce6c1ab" providerId="ADAL" clId="{C4F084FC-7914-43B6-8C8F-83D836E6337C}" dt="2025-04-04T06:47:15.517" v="5151" actId="207"/>
          <ac:spMkLst>
            <pc:docMk/>
            <pc:sldMk cId="1813711241" sldId="293"/>
            <ac:spMk id="22" creationId="{57E54B13-3B7A-18BB-A2B4-47D54810C1D8}"/>
          </ac:spMkLst>
        </pc:spChg>
        <pc:spChg chg="add mod">
          <ac:chgData name="Ezechias Kwabwine, Vodacom" userId="3af227b9-bc60-47e9-af23-024a7ce6c1ab" providerId="ADAL" clId="{C4F084FC-7914-43B6-8C8F-83D836E6337C}" dt="2025-04-04T06:47:15.517" v="5151" actId="207"/>
          <ac:spMkLst>
            <pc:docMk/>
            <pc:sldMk cId="1813711241" sldId="293"/>
            <ac:spMk id="23" creationId="{7DC29D7A-10CB-0FAD-1FB2-DC7478D5CFB0}"/>
          </ac:spMkLst>
        </pc:spChg>
        <pc:spChg chg="add mod">
          <ac:chgData name="Ezechias Kwabwine, Vodacom" userId="3af227b9-bc60-47e9-af23-024a7ce6c1ab" providerId="ADAL" clId="{C4F084FC-7914-43B6-8C8F-83D836E6337C}" dt="2025-04-04T06:47:15.517" v="5151" actId="207"/>
          <ac:spMkLst>
            <pc:docMk/>
            <pc:sldMk cId="1813711241" sldId="293"/>
            <ac:spMk id="24" creationId="{2021CD70-0A8B-2659-F874-3308A10F9FDC}"/>
          </ac:spMkLst>
        </pc:spChg>
        <pc:spChg chg="add mod">
          <ac:chgData name="Ezechias Kwabwine, Vodacom" userId="3af227b9-bc60-47e9-af23-024a7ce6c1ab" providerId="ADAL" clId="{C4F084FC-7914-43B6-8C8F-83D836E6337C}" dt="2025-04-04T06:47:15.517" v="5151" actId="207"/>
          <ac:spMkLst>
            <pc:docMk/>
            <pc:sldMk cId="1813711241" sldId="293"/>
            <ac:spMk id="25" creationId="{A058BCD5-6F28-6B37-4849-852F01F7E9E8}"/>
          </ac:spMkLst>
        </pc:spChg>
        <pc:spChg chg="add mod">
          <ac:chgData name="Ezechias Kwabwine, Vodacom" userId="3af227b9-bc60-47e9-af23-024a7ce6c1ab" providerId="ADAL" clId="{C4F084FC-7914-43B6-8C8F-83D836E6337C}" dt="2025-04-04T06:47:15.517" v="5151" actId="207"/>
          <ac:spMkLst>
            <pc:docMk/>
            <pc:sldMk cId="1813711241" sldId="293"/>
            <ac:spMk id="26" creationId="{A87D1082-143D-56A3-BB8D-21E089070BE5}"/>
          </ac:spMkLst>
        </pc:spChg>
        <pc:spChg chg="add mod">
          <ac:chgData name="Ezechias Kwabwine, Vodacom" userId="3af227b9-bc60-47e9-af23-024a7ce6c1ab" providerId="ADAL" clId="{C4F084FC-7914-43B6-8C8F-83D836E6337C}" dt="2025-04-04T06:42:29.467" v="5089" actId="1076"/>
          <ac:spMkLst>
            <pc:docMk/>
            <pc:sldMk cId="1813711241" sldId="293"/>
            <ac:spMk id="27" creationId="{6BAAE270-F82B-C044-0E5B-A25325860CF3}"/>
          </ac:spMkLst>
        </pc:spChg>
        <pc:spChg chg="add mod">
          <ac:chgData name="Ezechias Kwabwine, Vodacom" userId="3af227b9-bc60-47e9-af23-024a7ce6c1ab" providerId="ADAL" clId="{C4F084FC-7914-43B6-8C8F-83D836E6337C}" dt="2025-04-04T06:47:15.517" v="5151" actId="207"/>
          <ac:spMkLst>
            <pc:docMk/>
            <pc:sldMk cId="1813711241" sldId="293"/>
            <ac:spMk id="28" creationId="{250566BD-E96F-7499-B292-7DAAEB4F0351}"/>
          </ac:spMkLst>
        </pc:spChg>
        <pc:spChg chg="add mod">
          <ac:chgData name="Ezechias Kwabwine, Vodacom" userId="3af227b9-bc60-47e9-af23-024a7ce6c1ab" providerId="ADAL" clId="{C4F084FC-7914-43B6-8C8F-83D836E6337C}" dt="2025-04-04T06:47:15.517" v="5151" actId="207"/>
          <ac:spMkLst>
            <pc:docMk/>
            <pc:sldMk cId="1813711241" sldId="293"/>
            <ac:spMk id="29" creationId="{E0FF25A3-428A-AB22-0A1D-2CCEFDCFECE6}"/>
          </ac:spMkLst>
        </pc:spChg>
        <pc:spChg chg="add mod">
          <ac:chgData name="Ezechias Kwabwine, Vodacom" userId="3af227b9-bc60-47e9-af23-024a7ce6c1ab" providerId="ADAL" clId="{C4F084FC-7914-43B6-8C8F-83D836E6337C}" dt="2025-04-04T06:43:00.026" v="5095" actId="1076"/>
          <ac:spMkLst>
            <pc:docMk/>
            <pc:sldMk cId="1813711241" sldId="293"/>
            <ac:spMk id="30" creationId="{ADAD98E5-1D29-0F31-4346-59F74FE04C76}"/>
          </ac:spMkLst>
        </pc:spChg>
        <pc:spChg chg="add mod">
          <ac:chgData name="Ezechias Kwabwine, Vodacom" userId="3af227b9-bc60-47e9-af23-024a7ce6c1ab" providerId="ADAL" clId="{C4F084FC-7914-43B6-8C8F-83D836E6337C}" dt="2025-04-04T06:47:15.517" v="5151" actId="207"/>
          <ac:spMkLst>
            <pc:docMk/>
            <pc:sldMk cId="1813711241" sldId="293"/>
            <ac:spMk id="31" creationId="{18EEB22D-BDBE-B2D7-E073-5101B9B02680}"/>
          </ac:spMkLst>
        </pc:spChg>
        <pc:spChg chg="add mod">
          <ac:chgData name="Ezechias Kwabwine, Vodacom" userId="3af227b9-bc60-47e9-af23-024a7ce6c1ab" providerId="ADAL" clId="{C4F084FC-7914-43B6-8C8F-83D836E6337C}" dt="2025-04-04T06:47:15.517" v="5151" actId="207"/>
          <ac:spMkLst>
            <pc:docMk/>
            <pc:sldMk cId="1813711241" sldId="293"/>
            <ac:spMk id="32" creationId="{1BDAAF2F-222C-21FF-122E-9FC977320C13}"/>
          </ac:spMkLst>
        </pc:spChg>
        <pc:spChg chg="add mod">
          <ac:chgData name="Ezechias Kwabwine, Vodacom" userId="3af227b9-bc60-47e9-af23-024a7ce6c1ab" providerId="ADAL" clId="{C4F084FC-7914-43B6-8C8F-83D836E6337C}" dt="2025-04-04T06:44:08.056" v="5110" actId="207"/>
          <ac:spMkLst>
            <pc:docMk/>
            <pc:sldMk cId="1813711241" sldId="293"/>
            <ac:spMk id="33" creationId="{CCFFBCD4-8645-7606-4B70-C5609F36FBBF}"/>
          </ac:spMkLst>
        </pc:spChg>
        <pc:spChg chg="add mod">
          <ac:chgData name="Ezechias Kwabwine, Vodacom" userId="3af227b9-bc60-47e9-af23-024a7ce6c1ab" providerId="ADAL" clId="{C4F084FC-7914-43B6-8C8F-83D836E6337C}" dt="2025-04-04T06:44:31.598" v="5112" actId="1076"/>
          <ac:spMkLst>
            <pc:docMk/>
            <pc:sldMk cId="1813711241" sldId="293"/>
            <ac:spMk id="34" creationId="{E3D01C4E-0C1B-5E99-6EEF-F588813C6E38}"/>
          </ac:spMkLst>
        </pc:spChg>
        <pc:spChg chg="add mod">
          <ac:chgData name="Ezechias Kwabwine, Vodacom" userId="3af227b9-bc60-47e9-af23-024a7ce6c1ab" providerId="ADAL" clId="{C4F084FC-7914-43B6-8C8F-83D836E6337C}" dt="2025-04-04T06:44:41.772" v="5114" actId="1076"/>
          <ac:spMkLst>
            <pc:docMk/>
            <pc:sldMk cId="1813711241" sldId="293"/>
            <ac:spMk id="35" creationId="{1BCAA766-81F0-222E-C7C5-F97D6C11435F}"/>
          </ac:spMkLst>
        </pc:spChg>
        <pc:spChg chg="add mod">
          <ac:chgData name="Ezechias Kwabwine, Vodacom" userId="3af227b9-bc60-47e9-af23-024a7ce6c1ab" providerId="ADAL" clId="{C4F084FC-7914-43B6-8C8F-83D836E6337C}" dt="2025-04-04T06:44:52.714" v="5119" actId="1038"/>
          <ac:spMkLst>
            <pc:docMk/>
            <pc:sldMk cId="1813711241" sldId="293"/>
            <ac:spMk id="36" creationId="{C8305657-D7E0-DC64-AF43-32378D4C29A5}"/>
          </ac:spMkLst>
        </pc:spChg>
        <pc:spChg chg="add mod">
          <ac:chgData name="Ezechias Kwabwine, Vodacom" userId="3af227b9-bc60-47e9-af23-024a7ce6c1ab" providerId="ADAL" clId="{C4F084FC-7914-43B6-8C8F-83D836E6337C}" dt="2025-04-04T06:46:21.107" v="5147" actId="1038"/>
          <ac:spMkLst>
            <pc:docMk/>
            <pc:sldMk cId="1813711241" sldId="293"/>
            <ac:spMk id="37" creationId="{0E99AE8F-742D-28C3-C24B-574141220C44}"/>
          </ac:spMkLst>
        </pc:spChg>
        <pc:spChg chg="add mod">
          <ac:chgData name="Ezechias Kwabwine, Vodacom" userId="3af227b9-bc60-47e9-af23-024a7ce6c1ab" providerId="ADAL" clId="{C4F084FC-7914-43B6-8C8F-83D836E6337C}" dt="2025-04-04T06:46:16.692" v="5146" actId="1038"/>
          <ac:spMkLst>
            <pc:docMk/>
            <pc:sldMk cId="1813711241" sldId="293"/>
            <ac:spMk id="38" creationId="{5549B8EE-22AC-9528-ADAC-601FD672BF34}"/>
          </ac:spMkLst>
        </pc:spChg>
        <pc:spChg chg="add mod">
          <ac:chgData name="Ezechias Kwabwine, Vodacom" userId="3af227b9-bc60-47e9-af23-024a7ce6c1ab" providerId="ADAL" clId="{C4F084FC-7914-43B6-8C8F-83D836E6337C}" dt="2025-04-04T06:45:20.936" v="5130" actId="1038"/>
          <ac:spMkLst>
            <pc:docMk/>
            <pc:sldMk cId="1813711241" sldId="293"/>
            <ac:spMk id="39" creationId="{8533BD25-58C4-5212-34D4-1CCBA5F8BF7F}"/>
          </ac:spMkLst>
        </pc:spChg>
        <pc:spChg chg="add mod">
          <ac:chgData name="Ezechias Kwabwine, Vodacom" userId="3af227b9-bc60-47e9-af23-024a7ce6c1ab" providerId="ADAL" clId="{C4F084FC-7914-43B6-8C8F-83D836E6337C}" dt="2025-04-04T06:45:27.416" v="5132" actId="1076"/>
          <ac:spMkLst>
            <pc:docMk/>
            <pc:sldMk cId="1813711241" sldId="293"/>
            <ac:spMk id="40" creationId="{911DDDBA-517F-F09B-636E-AC9BAA105907}"/>
          </ac:spMkLst>
        </pc:spChg>
        <pc:spChg chg="add mod">
          <ac:chgData name="Ezechias Kwabwine, Vodacom" userId="3af227b9-bc60-47e9-af23-024a7ce6c1ab" providerId="ADAL" clId="{C4F084FC-7914-43B6-8C8F-83D836E6337C}" dt="2025-04-04T06:45:33.567" v="5134" actId="1076"/>
          <ac:spMkLst>
            <pc:docMk/>
            <pc:sldMk cId="1813711241" sldId="293"/>
            <ac:spMk id="41" creationId="{53A85840-1866-8E71-AC69-251D904D0DC8}"/>
          </ac:spMkLst>
        </pc:spChg>
        <pc:spChg chg="add mod">
          <ac:chgData name="Ezechias Kwabwine, Vodacom" userId="3af227b9-bc60-47e9-af23-024a7ce6c1ab" providerId="ADAL" clId="{C4F084FC-7914-43B6-8C8F-83D836E6337C}" dt="2025-04-04T06:46:12.416" v="5144" actId="1035"/>
          <ac:spMkLst>
            <pc:docMk/>
            <pc:sldMk cId="1813711241" sldId="293"/>
            <ac:spMk id="42" creationId="{85F3CE9D-30D8-9AB0-3400-B4BDFAAFB20E}"/>
          </ac:spMkLst>
        </pc:spChg>
        <pc:spChg chg="add mod">
          <ac:chgData name="Ezechias Kwabwine, Vodacom" userId="3af227b9-bc60-47e9-af23-024a7ce6c1ab" providerId="ADAL" clId="{C4F084FC-7914-43B6-8C8F-83D836E6337C}" dt="2025-04-04T06:46:08.880" v="5143" actId="1035"/>
          <ac:spMkLst>
            <pc:docMk/>
            <pc:sldMk cId="1813711241" sldId="293"/>
            <ac:spMk id="43" creationId="{C7D0462F-B045-9987-5791-BDB80F3733F2}"/>
          </ac:spMkLst>
        </pc:spChg>
        <pc:spChg chg="add mod">
          <ac:chgData name="Ezechias Kwabwine, Vodacom" userId="3af227b9-bc60-47e9-af23-024a7ce6c1ab" providerId="ADAL" clId="{C4F084FC-7914-43B6-8C8F-83D836E6337C}" dt="2025-04-04T06:57:05.430" v="5474" actId="207"/>
          <ac:spMkLst>
            <pc:docMk/>
            <pc:sldMk cId="1813711241" sldId="293"/>
            <ac:spMk id="44" creationId="{3AFD1897-25E8-97CE-190C-B32B181A75B9}"/>
          </ac:spMkLst>
        </pc:spChg>
        <pc:spChg chg="add mod">
          <ac:chgData name="Ezechias Kwabwine, Vodacom" userId="3af227b9-bc60-47e9-af23-024a7ce6c1ab" providerId="ADAL" clId="{C4F084FC-7914-43B6-8C8F-83D836E6337C}" dt="2025-04-04T06:57:05.430" v="5474" actId="207"/>
          <ac:spMkLst>
            <pc:docMk/>
            <pc:sldMk cId="1813711241" sldId="293"/>
            <ac:spMk id="45" creationId="{55624CB9-3D46-3B59-D7B1-98190D21623B}"/>
          </ac:spMkLst>
        </pc:spChg>
        <pc:spChg chg="add mod">
          <ac:chgData name="Ezechias Kwabwine, Vodacom" userId="3af227b9-bc60-47e9-af23-024a7ce6c1ab" providerId="ADAL" clId="{C4F084FC-7914-43B6-8C8F-83D836E6337C}" dt="2025-04-04T06:57:05.430" v="5474" actId="207"/>
          <ac:spMkLst>
            <pc:docMk/>
            <pc:sldMk cId="1813711241" sldId="293"/>
            <ac:spMk id="46" creationId="{2E3A818B-A4D9-25B1-2454-140734041AF0}"/>
          </ac:spMkLst>
        </pc:spChg>
        <pc:spChg chg="add mod">
          <ac:chgData name="Ezechias Kwabwine, Vodacom" userId="3af227b9-bc60-47e9-af23-024a7ce6c1ab" providerId="ADAL" clId="{C4F084FC-7914-43B6-8C8F-83D836E6337C}" dt="2025-04-04T06:57:05.430" v="5474" actId="207"/>
          <ac:spMkLst>
            <pc:docMk/>
            <pc:sldMk cId="1813711241" sldId="293"/>
            <ac:spMk id="47" creationId="{51073236-4FBE-F3CB-754A-B0035392C66A}"/>
          </ac:spMkLst>
        </pc:spChg>
        <pc:spChg chg="add mod">
          <ac:chgData name="Ezechias Kwabwine, Vodacom" userId="3af227b9-bc60-47e9-af23-024a7ce6c1ab" providerId="ADAL" clId="{C4F084FC-7914-43B6-8C8F-83D836E6337C}" dt="2025-04-04T06:59:48.547" v="5480" actId="20577"/>
          <ac:spMkLst>
            <pc:docMk/>
            <pc:sldMk cId="1813711241" sldId="293"/>
            <ac:spMk id="48" creationId="{693F957A-D50A-D11A-ADF6-C7F9DAFAA4F4}"/>
          </ac:spMkLst>
        </pc:spChg>
        <pc:spChg chg="mod">
          <ac:chgData name="Ezechias Kwabwine, Vodacom" userId="3af227b9-bc60-47e9-af23-024a7ce6c1ab" providerId="ADAL" clId="{C4F084FC-7914-43B6-8C8F-83D836E6337C}" dt="2025-04-04T06:59:56.652" v="5482" actId="20577"/>
          <ac:spMkLst>
            <pc:docMk/>
            <pc:sldMk cId="1813711241" sldId="293"/>
            <ac:spMk id="49" creationId="{95A4203D-D8DD-7288-61E8-B72EE1146004}"/>
          </ac:spMkLst>
        </pc:spChg>
        <pc:spChg chg="add mod">
          <ac:chgData name="Ezechias Kwabwine, Vodacom" userId="3af227b9-bc60-47e9-af23-024a7ce6c1ab" providerId="ADAL" clId="{C4F084FC-7914-43B6-8C8F-83D836E6337C}" dt="2025-04-04T06:57:05.430" v="5474" actId="207"/>
          <ac:spMkLst>
            <pc:docMk/>
            <pc:sldMk cId="1813711241" sldId="293"/>
            <ac:spMk id="50" creationId="{54B24359-ED3E-7688-64DB-224433CFD699}"/>
          </ac:spMkLst>
        </pc:spChg>
        <pc:spChg chg="add mod">
          <ac:chgData name="Ezechias Kwabwine, Vodacom" userId="3af227b9-bc60-47e9-af23-024a7ce6c1ab" providerId="ADAL" clId="{C4F084FC-7914-43B6-8C8F-83D836E6337C}" dt="2025-04-04T06:57:05.430" v="5474" actId="207"/>
          <ac:spMkLst>
            <pc:docMk/>
            <pc:sldMk cId="1813711241" sldId="293"/>
            <ac:spMk id="51" creationId="{780912BB-0187-B01F-0FFE-11D55214840E}"/>
          </ac:spMkLst>
        </pc:spChg>
        <pc:spChg chg="add mod">
          <ac:chgData name="Ezechias Kwabwine, Vodacom" userId="3af227b9-bc60-47e9-af23-024a7ce6c1ab" providerId="ADAL" clId="{C4F084FC-7914-43B6-8C8F-83D836E6337C}" dt="2025-04-04T06:57:05.430" v="5474" actId="207"/>
          <ac:spMkLst>
            <pc:docMk/>
            <pc:sldMk cId="1813711241" sldId="293"/>
            <ac:spMk id="52" creationId="{4F049D8E-9B89-0AB3-27FE-47901D62FDA7}"/>
          </ac:spMkLst>
        </pc:spChg>
        <pc:spChg chg="add mod">
          <ac:chgData name="Ezechias Kwabwine, Vodacom" userId="3af227b9-bc60-47e9-af23-024a7ce6c1ab" providerId="ADAL" clId="{C4F084FC-7914-43B6-8C8F-83D836E6337C}" dt="2025-04-04T06:57:05.430" v="5474" actId="207"/>
          <ac:spMkLst>
            <pc:docMk/>
            <pc:sldMk cId="1813711241" sldId="293"/>
            <ac:spMk id="53" creationId="{2DB65F39-7BFA-2891-B5E6-B5D66E306E74}"/>
          </ac:spMkLst>
        </pc:spChg>
        <pc:spChg chg="add mod">
          <ac:chgData name="Ezechias Kwabwine, Vodacom" userId="3af227b9-bc60-47e9-af23-024a7ce6c1ab" providerId="ADAL" clId="{C4F084FC-7914-43B6-8C8F-83D836E6337C}" dt="2025-04-04T06:57:05.430" v="5474" actId="207"/>
          <ac:spMkLst>
            <pc:docMk/>
            <pc:sldMk cId="1813711241" sldId="293"/>
            <ac:spMk id="54" creationId="{F50513DD-EB20-0336-75AF-D8075F55E3E9}"/>
          </ac:spMkLst>
        </pc:spChg>
        <pc:spChg chg="add mod">
          <ac:chgData name="Ezechias Kwabwine, Vodacom" userId="3af227b9-bc60-47e9-af23-024a7ce6c1ab" providerId="ADAL" clId="{C4F084FC-7914-43B6-8C8F-83D836E6337C}" dt="2025-04-04T06:55:39.953" v="5473" actId="1037"/>
          <ac:spMkLst>
            <pc:docMk/>
            <pc:sldMk cId="1813711241" sldId="293"/>
            <ac:spMk id="55" creationId="{026023CC-7D20-A71F-8CDE-670A740E6DA7}"/>
          </ac:spMkLst>
        </pc:spChg>
        <pc:spChg chg="add mod">
          <ac:chgData name="Ezechias Kwabwine, Vodacom" userId="3af227b9-bc60-47e9-af23-024a7ce6c1ab" providerId="ADAL" clId="{C4F084FC-7914-43B6-8C8F-83D836E6337C}" dt="2025-04-04T06:58:36.250" v="5478" actId="1076"/>
          <ac:spMkLst>
            <pc:docMk/>
            <pc:sldMk cId="1813711241" sldId="293"/>
            <ac:spMk id="56" creationId="{50452541-0FA5-4659-B379-C61BCDB4D578}"/>
          </ac:spMkLst>
        </pc:spChg>
        <pc:graphicFrameChg chg="add del mod modGraphic">
          <ac:chgData name="Ezechias Kwabwine, Vodacom" userId="3af227b9-bc60-47e9-af23-024a7ce6c1ab" providerId="ADAL" clId="{C4F084FC-7914-43B6-8C8F-83D836E6337C}" dt="2025-04-04T06:58:53.182" v="5479" actId="478"/>
          <ac:graphicFrameMkLst>
            <pc:docMk/>
            <pc:sldMk cId="1813711241" sldId="293"/>
            <ac:graphicFrameMk id="20" creationId="{EAADB9C0-6673-388B-F7B2-DDAEE4804593}"/>
          </ac:graphicFrameMkLst>
        </pc:graphicFrameChg>
        <pc:picChg chg="add del mod">
          <ac:chgData name="Ezechias Kwabwine, Vodacom" userId="3af227b9-bc60-47e9-af23-024a7ce6c1ab" providerId="ADAL" clId="{C4F084FC-7914-43B6-8C8F-83D836E6337C}" dt="2025-04-04T06:38:19.973" v="5001" actId="478"/>
          <ac:picMkLst>
            <pc:docMk/>
            <pc:sldMk cId="1813711241" sldId="293"/>
            <ac:picMk id="6" creationId="{86F3692A-7B84-220D-976B-5E535605C4B4}"/>
          </ac:picMkLst>
        </pc:picChg>
      </pc:sldChg>
      <pc:sldChg chg="addSp delSp modSp mod">
        <pc:chgData name="Ezechias Kwabwine, Vodacom" userId="3af227b9-bc60-47e9-af23-024a7ce6c1ab" providerId="ADAL" clId="{C4F084FC-7914-43B6-8C8F-83D836E6337C}" dt="2025-04-05T11:51:37.588" v="8028" actId="14861"/>
        <pc:sldMkLst>
          <pc:docMk/>
          <pc:sldMk cId="981671777" sldId="296"/>
        </pc:sldMkLst>
        <pc:spChg chg="mod">
          <ac:chgData name="Ezechias Kwabwine, Vodacom" userId="3af227b9-bc60-47e9-af23-024a7ce6c1ab" providerId="ADAL" clId="{C4F084FC-7914-43B6-8C8F-83D836E6337C}" dt="2025-04-05T08:52:00.539" v="5849"/>
          <ac:spMkLst>
            <pc:docMk/>
            <pc:sldMk cId="981671777" sldId="296"/>
            <ac:spMk id="2" creationId="{54176327-8CC4-4356-8BBB-DC4965CE9857}"/>
          </ac:spMkLst>
        </pc:spChg>
        <pc:spChg chg="add mod">
          <ac:chgData name="Ezechias Kwabwine, Vodacom" userId="3af227b9-bc60-47e9-af23-024a7ce6c1ab" providerId="ADAL" clId="{C4F084FC-7914-43B6-8C8F-83D836E6337C}" dt="2025-04-05T11:47:05.316" v="7962" actId="20577"/>
          <ac:spMkLst>
            <pc:docMk/>
            <pc:sldMk cId="981671777" sldId="296"/>
            <ac:spMk id="4" creationId="{897FE7AE-3BBE-C37D-D993-9C0E5A288726}"/>
          </ac:spMkLst>
        </pc:spChg>
        <pc:spChg chg="del">
          <ac:chgData name="Ezechias Kwabwine, Vodacom" userId="3af227b9-bc60-47e9-af23-024a7ce6c1ab" providerId="ADAL" clId="{C4F084FC-7914-43B6-8C8F-83D836E6337C}" dt="2025-04-05T08:52:09.269" v="5850" actId="478"/>
          <ac:spMkLst>
            <pc:docMk/>
            <pc:sldMk cId="981671777" sldId="296"/>
            <ac:spMk id="5" creationId="{85D9F803-CDBC-C74C-AF1B-2B5937D1C241}"/>
          </ac:spMkLst>
        </pc:spChg>
        <pc:spChg chg="add mod">
          <ac:chgData name="Ezechias Kwabwine, Vodacom" userId="3af227b9-bc60-47e9-af23-024a7ce6c1ab" providerId="ADAL" clId="{C4F084FC-7914-43B6-8C8F-83D836E6337C}" dt="2025-04-05T11:48:22.178" v="8021" actId="1076"/>
          <ac:spMkLst>
            <pc:docMk/>
            <pc:sldMk cId="981671777" sldId="296"/>
            <ac:spMk id="6" creationId="{199E1FEC-B8EF-841F-F2A3-EA7255537998}"/>
          </ac:spMkLst>
        </pc:spChg>
        <pc:spChg chg="add mod">
          <ac:chgData name="Ezechias Kwabwine, Vodacom" userId="3af227b9-bc60-47e9-af23-024a7ce6c1ab" providerId="ADAL" clId="{C4F084FC-7914-43B6-8C8F-83D836E6337C}" dt="2025-04-05T11:50:44.182" v="8025" actId="208"/>
          <ac:spMkLst>
            <pc:docMk/>
            <pc:sldMk cId="981671777" sldId="296"/>
            <ac:spMk id="7" creationId="{45839D20-A7D9-2502-7EB2-0878B8484CE2}"/>
          </ac:spMkLst>
        </pc:spChg>
        <pc:spChg chg="add mod">
          <ac:chgData name="Ezechias Kwabwine, Vodacom" userId="3af227b9-bc60-47e9-af23-024a7ce6c1ab" providerId="ADAL" clId="{C4F084FC-7914-43B6-8C8F-83D836E6337C}" dt="2025-04-05T11:50:55.629" v="8027" actId="1076"/>
          <ac:spMkLst>
            <pc:docMk/>
            <pc:sldMk cId="981671777" sldId="296"/>
            <ac:spMk id="8" creationId="{C2128717-0E6B-909C-A4DB-92C211332213}"/>
          </ac:spMkLst>
        </pc:spChg>
        <pc:picChg chg="add mod">
          <ac:chgData name="Ezechias Kwabwine, Vodacom" userId="3af227b9-bc60-47e9-af23-024a7ce6c1ab" providerId="ADAL" clId="{C4F084FC-7914-43B6-8C8F-83D836E6337C}" dt="2025-04-05T11:51:37.588" v="8028" actId="14861"/>
          <ac:picMkLst>
            <pc:docMk/>
            <pc:sldMk cId="981671777" sldId="296"/>
            <ac:picMk id="1026" creationId="{6A445DDF-3CDD-4565-1E25-6A1CD3A966EE}"/>
          </ac:picMkLst>
        </pc:picChg>
      </pc:sldChg>
      <pc:sldChg chg="delSp mod">
        <pc:chgData name="Ezechias Kwabwine, Vodacom" userId="3af227b9-bc60-47e9-af23-024a7ce6c1ab" providerId="ADAL" clId="{C4F084FC-7914-43B6-8C8F-83D836E6337C}" dt="2025-04-02T07:00:47.344" v="1241" actId="478"/>
        <pc:sldMkLst>
          <pc:docMk/>
          <pc:sldMk cId="3093198887" sldId="298"/>
        </pc:sldMkLst>
      </pc:sldChg>
      <pc:sldChg chg="addSp delSp modSp mod">
        <pc:chgData name="Ezechias Kwabwine, Vodacom" userId="3af227b9-bc60-47e9-af23-024a7ce6c1ab" providerId="ADAL" clId="{C4F084FC-7914-43B6-8C8F-83D836E6337C}" dt="2025-04-05T09:47:50.926" v="5944"/>
        <pc:sldMkLst>
          <pc:docMk/>
          <pc:sldMk cId="280316088" sldId="299"/>
        </pc:sldMkLst>
        <pc:spChg chg="add mod">
          <ac:chgData name="Ezechias Kwabwine, Vodacom" userId="3af227b9-bc60-47e9-af23-024a7ce6c1ab" providerId="ADAL" clId="{C4F084FC-7914-43B6-8C8F-83D836E6337C}" dt="2025-04-03T17:51:54.403" v="4215" actId="1036"/>
          <ac:spMkLst>
            <pc:docMk/>
            <pc:sldMk cId="280316088" sldId="299"/>
            <ac:spMk id="2" creationId="{54736DB9-166A-3CB9-781A-C95EC04C3EF7}"/>
          </ac:spMkLst>
        </pc:spChg>
        <pc:spChg chg="mod">
          <ac:chgData name="Ezechias Kwabwine, Vodacom" userId="3af227b9-bc60-47e9-af23-024a7ce6c1ab" providerId="ADAL" clId="{C4F084FC-7914-43B6-8C8F-83D836E6337C}" dt="2025-04-05T09:47:50.926" v="5944"/>
          <ac:spMkLst>
            <pc:docMk/>
            <pc:sldMk cId="280316088" sldId="299"/>
            <ac:spMk id="3" creationId="{AB0AB2AC-B7E6-6849-9AE9-697369407F8F}"/>
          </ac:spMkLst>
        </pc:spChg>
        <pc:spChg chg="add mod">
          <ac:chgData name="Ezechias Kwabwine, Vodacom" userId="3af227b9-bc60-47e9-af23-024a7ce6c1ab" providerId="ADAL" clId="{C4F084FC-7914-43B6-8C8F-83D836E6337C}" dt="2025-04-03T08:13:48.446" v="3003" actId="1035"/>
          <ac:spMkLst>
            <pc:docMk/>
            <pc:sldMk cId="280316088" sldId="299"/>
            <ac:spMk id="14" creationId="{494F6D02-303C-0743-300D-916476D65658}"/>
          </ac:spMkLst>
        </pc:spChg>
        <pc:spChg chg="add mod">
          <ac:chgData name="Ezechias Kwabwine, Vodacom" userId="3af227b9-bc60-47e9-af23-024a7ce6c1ab" providerId="ADAL" clId="{C4F084FC-7914-43B6-8C8F-83D836E6337C}" dt="2025-04-03T08:13:48.446" v="3003" actId="1035"/>
          <ac:spMkLst>
            <pc:docMk/>
            <pc:sldMk cId="280316088" sldId="299"/>
            <ac:spMk id="16" creationId="{A7AD1C37-B2FC-7569-2E80-4CA7D584E08B}"/>
          </ac:spMkLst>
        </pc:spChg>
        <pc:spChg chg="add mod">
          <ac:chgData name="Ezechias Kwabwine, Vodacom" userId="3af227b9-bc60-47e9-af23-024a7ce6c1ab" providerId="ADAL" clId="{C4F084FC-7914-43B6-8C8F-83D836E6337C}" dt="2025-04-03T08:13:48.446" v="3003" actId="1035"/>
          <ac:spMkLst>
            <pc:docMk/>
            <pc:sldMk cId="280316088" sldId="299"/>
            <ac:spMk id="17" creationId="{F3014113-1BA5-8D9E-95BB-AAF185393B56}"/>
          </ac:spMkLst>
        </pc:spChg>
        <pc:spChg chg="add mod">
          <ac:chgData name="Ezechias Kwabwine, Vodacom" userId="3af227b9-bc60-47e9-af23-024a7ce6c1ab" providerId="ADAL" clId="{C4F084FC-7914-43B6-8C8F-83D836E6337C}" dt="2025-04-03T17:51:43.814" v="4214" actId="1036"/>
          <ac:spMkLst>
            <pc:docMk/>
            <pc:sldMk cId="280316088" sldId="299"/>
            <ac:spMk id="18" creationId="{27575DE8-92EC-AE92-80E2-1F03EE417E17}"/>
          </ac:spMkLst>
        </pc:spChg>
        <pc:spChg chg="add mod">
          <ac:chgData name="Ezechias Kwabwine, Vodacom" userId="3af227b9-bc60-47e9-af23-024a7ce6c1ab" providerId="ADAL" clId="{C4F084FC-7914-43B6-8C8F-83D836E6337C}" dt="2025-04-03T08:13:48.446" v="3003" actId="1035"/>
          <ac:spMkLst>
            <pc:docMk/>
            <pc:sldMk cId="280316088" sldId="299"/>
            <ac:spMk id="19" creationId="{8CA26C96-DE71-9B17-E6FE-5F2607ED2A46}"/>
          </ac:spMkLst>
        </pc:spChg>
        <pc:spChg chg="add mod">
          <ac:chgData name="Ezechias Kwabwine, Vodacom" userId="3af227b9-bc60-47e9-af23-024a7ce6c1ab" providerId="ADAL" clId="{C4F084FC-7914-43B6-8C8F-83D836E6337C}" dt="2025-04-03T08:13:48.446" v="3003" actId="1035"/>
          <ac:spMkLst>
            <pc:docMk/>
            <pc:sldMk cId="280316088" sldId="299"/>
            <ac:spMk id="20" creationId="{7FBFB0F8-BCF2-1EFA-3EB4-3AF4B623F8D7}"/>
          </ac:spMkLst>
        </pc:spChg>
      </pc:sldChg>
      <pc:sldChg chg="addSp delSp modSp mod">
        <pc:chgData name="Ezechias Kwabwine, Vodacom" userId="3af227b9-bc60-47e9-af23-024a7ce6c1ab" providerId="ADAL" clId="{C4F084FC-7914-43B6-8C8F-83D836E6337C}" dt="2025-04-03T17:51:20.575" v="4191" actId="478"/>
        <pc:sldMkLst>
          <pc:docMk/>
          <pc:sldMk cId="1385553969" sldId="302"/>
        </pc:sldMkLst>
        <pc:spChg chg="add mod">
          <ac:chgData name="Ezechias Kwabwine, Vodacom" userId="3af227b9-bc60-47e9-af23-024a7ce6c1ab" providerId="ADAL" clId="{C4F084FC-7914-43B6-8C8F-83D836E6337C}" dt="2025-04-03T08:31:51.701" v="3495" actId="14100"/>
          <ac:spMkLst>
            <pc:docMk/>
            <pc:sldMk cId="1385553969" sldId="302"/>
            <ac:spMk id="15" creationId="{928E2781-B01B-9E70-5201-30483EEA7612}"/>
          </ac:spMkLst>
        </pc:spChg>
        <pc:spChg chg="add mod">
          <ac:chgData name="Ezechias Kwabwine, Vodacom" userId="3af227b9-bc60-47e9-af23-024a7ce6c1ab" providerId="ADAL" clId="{C4F084FC-7914-43B6-8C8F-83D836E6337C}" dt="2025-04-03T08:28:23.185" v="3277" actId="1035"/>
          <ac:spMkLst>
            <pc:docMk/>
            <pc:sldMk cId="1385553969" sldId="302"/>
            <ac:spMk id="16" creationId="{3E1B4569-CB75-42CD-3755-32FDC91F3586}"/>
          </ac:spMkLst>
        </pc:spChg>
        <pc:spChg chg="add mod">
          <ac:chgData name="Ezechias Kwabwine, Vodacom" userId="3af227b9-bc60-47e9-af23-024a7ce6c1ab" providerId="ADAL" clId="{C4F084FC-7914-43B6-8C8F-83D836E6337C}" dt="2025-04-03T08:25:36.167" v="3189" actId="1036"/>
          <ac:spMkLst>
            <pc:docMk/>
            <pc:sldMk cId="1385553969" sldId="302"/>
            <ac:spMk id="17" creationId="{B1AE1982-1740-637D-31DF-B773CF6578BF}"/>
          </ac:spMkLst>
        </pc:spChg>
        <pc:spChg chg="add mod">
          <ac:chgData name="Ezechias Kwabwine, Vodacom" userId="3af227b9-bc60-47e9-af23-024a7ce6c1ab" providerId="ADAL" clId="{C4F084FC-7914-43B6-8C8F-83D836E6337C}" dt="2025-04-03T08:27:59.407" v="3243" actId="1036"/>
          <ac:spMkLst>
            <pc:docMk/>
            <pc:sldMk cId="1385553969" sldId="302"/>
            <ac:spMk id="18" creationId="{1FA166D7-9FFD-26BA-B95B-00A286DB6CB0}"/>
          </ac:spMkLst>
        </pc:spChg>
        <pc:spChg chg="add mod">
          <ac:chgData name="Ezechias Kwabwine, Vodacom" userId="3af227b9-bc60-47e9-af23-024a7ce6c1ab" providerId="ADAL" clId="{C4F084FC-7914-43B6-8C8F-83D836E6337C}" dt="2025-04-03T17:51:07.878" v="4190" actId="1035"/>
          <ac:spMkLst>
            <pc:docMk/>
            <pc:sldMk cId="1385553969" sldId="302"/>
            <ac:spMk id="19" creationId="{042EC2CA-FB95-9F84-ED4A-3B28BFCF87EA}"/>
          </ac:spMkLst>
        </pc:spChg>
        <pc:spChg chg="add mod">
          <ac:chgData name="Ezechias Kwabwine, Vodacom" userId="3af227b9-bc60-47e9-af23-024a7ce6c1ab" providerId="ADAL" clId="{C4F084FC-7914-43B6-8C8F-83D836E6337C}" dt="2025-04-03T17:51:01.896" v="4189" actId="1036"/>
          <ac:spMkLst>
            <pc:docMk/>
            <pc:sldMk cId="1385553969" sldId="302"/>
            <ac:spMk id="20" creationId="{C464EFAA-EAC0-E862-EF35-54FA7CF65D77}"/>
          </ac:spMkLst>
        </pc:spChg>
        <pc:spChg chg="add mod">
          <ac:chgData name="Ezechias Kwabwine, Vodacom" userId="3af227b9-bc60-47e9-af23-024a7ce6c1ab" providerId="ADAL" clId="{C4F084FC-7914-43B6-8C8F-83D836E6337C}" dt="2025-04-03T08:25:32.321" v="3185" actId="14100"/>
          <ac:spMkLst>
            <pc:docMk/>
            <pc:sldMk cId="1385553969" sldId="302"/>
            <ac:spMk id="21" creationId="{C80DF7FC-AF49-63CC-D3B4-7297C40ED820}"/>
          </ac:spMkLst>
        </pc:spChg>
        <pc:spChg chg="add mod">
          <ac:chgData name="Ezechias Kwabwine, Vodacom" userId="3af227b9-bc60-47e9-af23-024a7ce6c1ab" providerId="ADAL" clId="{C4F084FC-7914-43B6-8C8F-83D836E6337C}" dt="2025-04-03T08:25:45.960" v="3192" actId="1038"/>
          <ac:spMkLst>
            <pc:docMk/>
            <pc:sldMk cId="1385553969" sldId="302"/>
            <ac:spMk id="22" creationId="{78C15925-F0CD-9D94-CEA4-5B41E3AEB8B1}"/>
          </ac:spMkLst>
        </pc:spChg>
      </pc:sldChg>
      <pc:sldChg chg="addSp delSp modSp mod">
        <pc:chgData name="Ezechias Kwabwine, Vodacom" userId="3af227b9-bc60-47e9-af23-024a7ce6c1ab" providerId="ADAL" clId="{C4F084FC-7914-43B6-8C8F-83D836E6337C}" dt="2025-04-05T14:20:40.721" v="10494" actId="1035"/>
        <pc:sldMkLst>
          <pc:docMk/>
          <pc:sldMk cId="334532777" sldId="303"/>
        </pc:sldMkLst>
        <pc:spChg chg="mod">
          <ac:chgData name="Ezechias Kwabwine, Vodacom" userId="3af227b9-bc60-47e9-af23-024a7ce6c1ab" providerId="ADAL" clId="{C4F084FC-7914-43B6-8C8F-83D836E6337C}" dt="2025-04-04T06:21:36.756" v="4856" actId="208"/>
          <ac:spMkLst>
            <pc:docMk/>
            <pc:sldMk cId="334532777" sldId="303"/>
            <ac:spMk id="6" creationId="{B888B78F-556A-07D6-F6B7-8EBAC35862C6}"/>
          </ac:spMkLst>
        </pc:spChg>
        <pc:spChg chg="mod">
          <ac:chgData name="Ezechias Kwabwine, Vodacom" userId="3af227b9-bc60-47e9-af23-024a7ce6c1ab" providerId="ADAL" clId="{C4F084FC-7914-43B6-8C8F-83D836E6337C}" dt="2025-04-04T06:21:36.756" v="4856" actId="208"/>
          <ac:spMkLst>
            <pc:docMk/>
            <pc:sldMk cId="334532777" sldId="303"/>
            <ac:spMk id="7" creationId="{85CF0996-69CC-B75E-58A9-1690EC72E2C8}"/>
          </ac:spMkLst>
        </pc:spChg>
        <pc:spChg chg="add mod">
          <ac:chgData name="Ezechias Kwabwine, Vodacom" userId="3af227b9-bc60-47e9-af23-024a7ce6c1ab" providerId="ADAL" clId="{C4F084FC-7914-43B6-8C8F-83D836E6337C}" dt="2025-04-05T14:20:40.721" v="10494" actId="1035"/>
          <ac:spMkLst>
            <pc:docMk/>
            <pc:sldMk cId="334532777" sldId="303"/>
            <ac:spMk id="8" creationId="{83463B60-9861-DB37-ACBA-672A30A6B0EE}"/>
          </ac:spMkLst>
        </pc:spChg>
        <pc:spChg chg="add mod">
          <ac:chgData name="Ezechias Kwabwine, Vodacom" userId="3af227b9-bc60-47e9-af23-024a7ce6c1ab" providerId="ADAL" clId="{C4F084FC-7914-43B6-8C8F-83D836E6337C}" dt="2025-04-05T14:20:40.721" v="10494" actId="1035"/>
          <ac:spMkLst>
            <pc:docMk/>
            <pc:sldMk cId="334532777" sldId="303"/>
            <ac:spMk id="9" creationId="{59012B3E-95EE-6D72-9624-A4DBF42D90AB}"/>
          </ac:spMkLst>
        </pc:spChg>
        <pc:spChg chg="mod topLvl">
          <ac:chgData name="Ezechias Kwabwine, Vodacom" userId="3af227b9-bc60-47e9-af23-024a7ce6c1ab" providerId="ADAL" clId="{C4F084FC-7914-43B6-8C8F-83D836E6337C}" dt="2025-04-05T14:20:40.721" v="10494" actId="1035"/>
          <ac:spMkLst>
            <pc:docMk/>
            <pc:sldMk cId="334532777" sldId="303"/>
            <ac:spMk id="10" creationId="{D446E299-516B-B63F-5AD8-661B57FCC69E}"/>
          </ac:spMkLst>
        </pc:spChg>
        <pc:spChg chg="del mod topLvl">
          <ac:chgData name="Ezechias Kwabwine, Vodacom" userId="3af227b9-bc60-47e9-af23-024a7ce6c1ab" providerId="ADAL" clId="{C4F084FC-7914-43B6-8C8F-83D836E6337C}" dt="2025-04-04T06:21:23.503" v="4855" actId="478"/>
          <ac:spMkLst>
            <pc:docMk/>
            <pc:sldMk cId="334532777" sldId="303"/>
            <ac:spMk id="11" creationId="{01ECD1DC-C62F-35B9-6A22-23A999281598}"/>
          </ac:spMkLst>
        </pc:spChg>
        <pc:spChg chg="add mod">
          <ac:chgData name="Ezechias Kwabwine, Vodacom" userId="3af227b9-bc60-47e9-af23-024a7ce6c1ab" providerId="ADAL" clId="{C4F084FC-7914-43B6-8C8F-83D836E6337C}" dt="2025-04-05T14:20:40.721" v="10494" actId="1035"/>
          <ac:spMkLst>
            <pc:docMk/>
            <pc:sldMk cId="334532777" sldId="303"/>
            <ac:spMk id="12" creationId="{3421A614-FCCD-BD55-0539-709A5B6E993F}"/>
          </ac:spMkLst>
        </pc:spChg>
        <pc:spChg chg="mod">
          <ac:chgData name="Ezechias Kwabwine, Vodacom" userId="3af227b9-bc60-47e9-af23-024a7ce6c1ab" providerId="ADAL" clId="{C4F084FC-7914-43B6-8C8F-83D836E6337C}" dt="2025-04-04T06:21:36.756" v="4856" actId="208"/>
          <ac:spMkLst>
            <pc:docMk/>
            <pc:sldMk cId="334532777" sldId="303"/>
            <ac:spMk id="14" creationId="{7DEFB6FA-2667-C8BA-72A8-33A92C2258FC}"/>
          </ac:spMkLst>
        </pc:spChg>
        <pc:spChg chg="mod">
          <ac:chgData name="Ezechias Kwabwine, Vodacom" userId="3af227b9-bc60-47e9-af23-024a7ce6c1ab" providerId="ADAL" clId="{C4F084FC-7914-43B6-8C8F-83D836E6337C}" dt="2025-04-04T06:21:36.756" v="4856" actId="208"/>
          <ac:spMkLst>
            <pc:docMk/>
            <pc:sldMk cId="334532777" sldId="303"/>
            <ac:spMk id="15" creationId="{B2A5A0A1-D4AB-109C-9C06-4A78B519CBD5}"/>
          </ac:spMkLst>
        </pc:spChg>
        <pc:spChg chg="mod">
          <ac:chgData name="Ezechias Kwabwine, Vodacom" userId="3af227b9-bc60-47e9-af23-024a7ce6c1ab" providerId="ADAL" clId="{C4F084FC-7914-43B6-8C8F-83D836E6337C}" dt="2025-04-04T06:21:36.756" v="4856" actId="208"/>
          <ac:spMkLst>
            <pc:docMk/>
            <pc:sldMk cId="334532777" sldId="303"/>
            <ac:spMk id="17" creationId="{944F9075-3721-FE2C-3236-968239FD8AE6}"/>
          </ac:spMkLst>
        </pc:spChg>
        <pc:spChg chg="add mod">
          <ac:chgData name="Ezechias Kwabwine, Vodacom" userId="3af227b9-bc60-47e9-af23-024a7ce6c1ab" providerId="ADAL" clId="{C4F084FC-7914-43B6-8C8F-83D836E6337C}" dt="2025-04-05T14:20:40.721" v="10494" actId="1035"/>
          <ac:spMkLst>
            <pc:docMk/>
            <pc:sldMk cId="334532777" sldId="303"/>
            <ac:spMk id="20" creationId="{82EFD8A0-58FA-758F-BEA1-3081B7233D90}"/>
          </ac:spMkLst>
        </pc:spChg>
        <pc:spChg chg="add del mod">
          <ac:chgData name="Ezechias Kwabwine, Vodacom" userId="3af227b9-bc60-47e9-af23-024a7ce6c1ab" providerId="ADAL" clId="{C4F084FC-7914-43B6-8C8F-83D836E6337C}" dt="2025-04-04T06:17:44.626" v="4742"/>
          <ac:spMkLst>
            <pc:docMk/>
            <pc:sldMk cId="334532777" sldId="303"/>
            <ac:spMk id="22" creationId="{B102A0D7-A509-143A-2C10-B89F9F24841E}"/>
          </ac:spMkLst>
        </pc:spChg>
        <pc:spChg chg="mod">
          <ac:chgData name="Ezechias Kwabwine, Vodacom" userId="3af227b9-bc60-47e9-af23-024a7ce6c1ab" providerId="ADAL" clId="{C4F084FC-7914-43B6-8C8F-83D836E6337C}" dt="2025-04-04T06:21:36.756" v="4856" actId="208"/>
          <ac:spMkLst>
            <pc:docMk/>
            <pc:sldMk cId="334532777" sldId="303"/>
            <ac:spMk id="23" creationId="{77F5891E-C3C8-FA82-E691-3A95FA561829}"/>
          </ac:spMkLst>
        </pc:spChg>
        <pc:spChg chg="add del mod">
          <ac:chgData name="Ezechias Kwabwine, Vodacom" userId="3af227b9-bc60-47e9-af23-024a7ce6c1ab" providerId="ADAL" clId="{C4F084FC-7914-43B6-8C8F-83D836E6337C}" dt="2025-04-04T06:19:52.162" v="4797" actId="478"/>
          <ac:spMkLst>
            <pc:docMk/>
            <pc:sldMk cId="334532777" sldId="303"/>
            <ac:spMk id="25" creationId="{C18AE8CE-CB97-B068-710F-7BF0DE5C0054}"/>
          </ac:spMkLst>
        </pc:spChg>
        <pc:spChg chg="add mod">
          <ac:chgData name="Ezechias Kwabwine, Vodacom" userId="3af227b9-bc60-47e9-af23-024a7ce6c1ab" providerId="ADAL" clId="{C4F084FC-7914-43B6-8C8F-83D836E6337C}" dt="2025-04-05T14:20:40.721" v="10494" actId="1035"/>
          <ac:spMkLst>
            <pc:docMk/>
            <pc:sldMk cId="334532777" sldId="303"/>
            <ac:spMk id="26" creationId="{11D55938-E7D1-8ABB-6B9C-5D5564B6D598}"/>
          </ac:spMkLst>
        </pc:spChg>
        <pc:spChg chg="add mod">
          <ac:chgData name="Ezechias Kwabwine, Vodacom" userId="3af227b9-bc60-47e9-af23-024a7ce6c1ab" providerId="ADAL" clId="{C4F084FC-7914-43B6-8C8F-83D836E6337C}" dt="2025-04-05T14:20:40.721" v="10494" actId="1035"/>
          <ac:spMkLst>
            <pc:docMk/>
            <pc:sldMk cId="334532777" sldId="303"/>
            <ac:spMk id="27" creationId="{EFD9B936-137C-395F-0EF8-E01E90959221}"/>
          </ac:spMkLst>
        </pc:spChg>
        <pc:spChg chg="add mod">
          <ac:chgData name="Ezechias Kwabwine, Vodacom" userId="3af227b9-bc60-47e9-af23-024a7ce6c1ab" providerId="ADAL" clId="{C4F084FC-7914-43B6-8C8F-83D836E6337C}" dt="2025-04-05T14:20:40.721" v="10494" actId="1035"/>
          <ac:spMkLst>
            <pc:docMk/>
            <pc:sldMk cId="334532777" sldId="303"/>
            <ac:spMk id="28" creationId="{BA83684C-572A-58EF-A6ED-CA209DB9F6D9}"/>
          </ac:spMkLst>
        </pc:spChg>
        <pc:spChg chg="add mod">
          <ac:chgData name="Ezechias Kwabwine, Vodacom" userId="3af227b9-bc60-47e9-af23-024a7ce6c1ab" providerId="ADAL" clId="{C4F084FC-7914-43B6-8C8F-83D836E6337C}" dt="2025-04-05T14:20:40.721" v="10494" actId="1035"/>
          <ac:spMkLst>
            <pc:docMk/>
            <pc:sldMk cId="334532777" sldId="303"/>
            <ac:spMk id="31" creationId="{F3910BB2-5BF7-F93D-31A5-D55E7C1BC407}"/>
          </ac:spMkLst>
        </pc:spChg>
        <pc:grpChg chg="mod">
          <ac:chgData name="Ezechias Kwabwine, Vodacom" userId="3af227b9-bc60-47e9-af23-024a7ce6c1ab" providerId="ADAL" clId="{C4F084FC-7914-43B6-8C8F-83D836E6337C}" dt="2025-04-04T06:21:41.630" v="4857" actId="14861"/>
          <ac:grpSpMkLst>
            <pc:docMk/>
            <pc:sldMk cId="334532777" sldId="303"/>
            <ac:grpSpMk id="2" creationId="{D3072448-B96D-E044-344D-668B368DEAD4}"/>
          </ac:grpSpMkLst>
        </pc:grpChg>
        <pc:grpChg chg="add mod">
          <ac:chgData name="Ezechias Kwabwine, Vodacom" userId="3af227b9-bc60-47e9-af23-024a7ce6c1ab" providerId="ADAL" clId="{C4F084FC-7914-43B6-8C8F-83D836E6337C}" dt="2025-04-05T10:01:01.466" v="6204" actId="1036"/>
          <ac:grpSpMkLst>
            <pc:docMk/>
            <pc:sldMk cId="334532777" sldId="303"/>
            <ac:grpSpMk id="5" creationId="{8E3842FC-C532-320B-F60A-1DFE23CF86AD}"/>
          </ac:grpSpMkLst>
        </pc:grpChg>
        <pc:grpChg chg="add del mod">
          <ac:chgData name="Ezechias Kwabwine, Vodacom" userId="3af227b9-bc60-47e9-af23-024a7ce6c1ab" providerId="ADAL" clId="{C4F084FC-7914-43B6-8C8F-83D836E6337C}" dt="2025-04-04T06:21:23.503" v="4855" actId="478"/>
          <ac:grpSpMkLst>
            <pc:docMk/>
            <pc:sldMk cId="334532777" sldId="303"/>
            <ac:grpSpMk id="9" creationId="{6D47315F-7E57-45EF-6123-27973BECB406}"/>
          </ac:grpSpMkLst>
        </pc:grpChg>
        <pc:grpChg chg="mod">
          <ac:chgData name="Ezechias Kwabwine, Vodacom" userId="3af227b9-bc60-47e9-af23-024a7ce6c1ab" providerId="ADAL" clId="{C4F084FC-7914-43B6-8C8F-83D836E6337C}" dt="2025-04-04T06:21:41.630" v="4857" actId="14861"/>
          <ac:grpSpMkLst>
            <pc:docMk/>
            <pc:sldMk cId="334532777" sldId="303"/>
            <ac:grpSpMk id="13" creationId="{52F7534E-1632-3461-6E6E-7F14F49FD42C}"/>
          </ac:grpSpMkLst>
        </pc:grpChg>
        <pc:grpChg chg="add del mod">
          <ac:chgData name="Ezechias Kwabwine, Vodacom" userId="3af227b9-bc60-47e9-af23-024a7ce6c1ab" providerId="ADAL" clId="{C4F084FC-7914-43B6-8C8F-83D836E6337C}" dt="2025-04-04T06:17:44.626" v="4740" actId="478"/>
          <ac:grpSpMkLst>
            <pc:docMk/>
            <pc:sldMk cId="334532777" sldId="303"/>
            <ac:grpSpMk id="16" creationId="{76BEE56C-1BAF-2AC5-DE26-BE324F0F5780}"/>
          </ac:grpSpMkLst>
        </pc:grpChg>
        <pc:picChg chg="del mod">
          <ac:chgData name="Ezechias Kwabwine, Vodacom" userId="3af227b9-bc60-47e9-af23-024a7ce6c1ab" providerId="ADAL" clId="{C4F084FC-7914-43B6-8C8F-83D836E6337C}" dt="2025-04-04T06:16:03.137" v="4728" actId="478"/>
          <ac:picMkLst>
            <pc:docMk/>
            <pc:sldMk cId="334532777" sldId="303"/>
            <ac:picMk id="21" creationId="{7AB00256-59CD-038D-C596-9D71D1715DF6}"/>
          </ac:picMkLst>
        </pc:picChg>
        <pc:picChg chg="add mod">
          <ac:chgData name="Ezechias Kwabwine, Vodacom" userId="3af227b9-bc60-47e9-af23-024a7ce6c1ab" providerId="ADAL" clId="{C4F084FC-7914-43B6-8C8F-83D836E6337C}" dt="2025-04-05T14:20:40.721" v="10494" actId="1035"/>
          <ac:picMkLst>
            <pc:docMk/>
            <pc:sldMk cId="334532777" sldId="303"/>
            <ac:picMk id="30" creationId="{50FD4113-C83B-D3F1-2D11-6ABA38B81BE3}"/>
          </ac:picMkLst>
        </pc:picChg>
      </pc:sldChg>
      <pc:sldChg chg="addSp delSp modSp mod">
        <pc:chgData name="Ezechias Kwabwine, Vodacom" userId="3af227b9-bc60-47e9-af23-024a7ce6c1ab" providerId="ADAL" clId="{C4F084FC-7914-43B6-8C8F-83D836E6337C}" dt="2025-04-05T10:19:38.982" v="6713" actId="14861"/>
        <pc:sldMkLst>
          <pc:docMk/>
          <pc:sldMk cId="3869789237" sldId="304"/>
        </pc:sldMkLst>
        <pc:spChg chg="del">
          <ac:chgData name="Ezechias Kwabwine, Vodacom" userId="3af227b9-bc60-47e9-af23-024a7ce6c1ab" providerId="ADAL" clId="{C4F084FC-7914-43B6-8C8F-83D836E6337C}" dt="2025-04-04T16:27:48.182" v="5606" actId="478"/>
          <ac:spMkLst>
            <pc:docMk/>
            <pc:sldMk cId="3869789237" sldId="304"/>
            <ac:spMk id="3" creationId="{373827F3-F386-AA4E-80ED-D86DEF8C158D}"/>
          </ac:spMkLst>
        </pc:spChg>
        <pc:spChg chg="add mod">
          <ac:chgData name="Ezechias Kwabwine, Vodacom" userId="3af227b9-bc60-47e9-af23-024a7ce6c1ab" providerId="ADAL" clId="{C4F084FC-7914-43B6-8C8F-83D836E6337C}" dt="2025-04-04T16:28:59.870" v="5617"/>
          <ac:spMkLst>
            <pc:docMk/>
            <pc:sldMk cId="3869789237" sldId="304"/>
            <ac:spMk id="6" creationId="{C7A7A353-5F58-1BA0-5E31-FDCFAAB689C1}"/>
          </ac:spMkLst>
        </pc:spChg>
        <pc:spChg chg="add mod">
          <ac:chgData name="Ezechias Kwabwine, Vodacom" userId="3af227b9-bc60-47e9-af23-024a7ce6c1ab" providerId="ADAL" clId="{C4F084FC-7914-43B6-8C8F-83D836E6337C}" dt="2025-04-04T16:29:37.788" v="5622"/>
          <ac:spMkLst>
            <pc:docMk/>
            <pc:sldMk cId="3869789237" sldId="304"/>
            <ac:spMk id="7" creationId="{C2A87525-1E47-0E73-05DF-71AEA82FC0D2}"/>
          </ac:spMkLst>
        </pc:spChg>
        <pc:picChg chg="add del mod">
          <ac:chgData name="Ezechias Kwabwine, Vodacom" userId="3af227b9-bc60-47e9-af23-024a7ce6c1ab" providerId="ADAL" clId="{C4F084FC-7914-43B6-8C8F-83D836E6337C}" dt="2025-04-04T16:28:23.640" v="5608" actId="478"/>
          <ac:picMkLst>
            <pc:docMk/>
            <pc:sldMk cId="3869789237" sldId="304"/>
            <ac:picMk id="2" creationId="{4B8FB9DE-78C9-7CF5-7909-8292E9B0ACEB}"/>
          </ac:picMkLst>
        </pc:picChg>
        <pc:picChg chg="add mod">
          <ac:chgData name="Ezechias Kwabwine, Vodacom" userId="3af227b9-bc60-47e9-af23-024a7ce6c1ab" providerId="ADAL" clId="{C4F084FC-7914-43B6-8C8F-83D836E6337C}" dt="2025-04-05T10:19:38.982" v="6713" actId="14861"/>
          <ac:picMkLst>
            <pc:docMk/>
            <pc:sldMk cId="3869789237" sldId="304"/>
            <ac:picMk id="2050" creationId="{C5436DAB-9812-8606-2866-B1A3394A16DB}"/>
          </ac:picMkLst>
        </pc:picChg>
      </pc:sldChg>
      <pc:sldChg chg="addSp delSp modSp mod">
        <pc:chgData name="Ezechias Kwabwine, Vodacom" userId="3af227b9-bc60-47e9-af23-024a7ce6c1ab" providerId="ADAL" clId="{C4F084FC-7914-43B6-8C8F-83D836E6337C}" dt="2025-04-05T10:23:05.741" v="6716" actId="14861"/>
        <pc:sldMkLst>
          <pc:docMk/>
          <pc:sldMk cId="80090182" sldId="305"/>
        </pc:sldMkLst>
        <pc:spChg chg="del">
          <ac:chgData name="Ezechias Kwabwine, Vodacom" userId="3af227b9-bc60-47e9-af23-024a7ce6c1ab" providerId="ADAL" clId="{C4F084FC-7914-43B6-8C8F-83D836E6337C}" dt="2025-04-04T16:30:32.959" v="5623" actId="478"/>
          <ac:spMkLst>
            <pc:docMk/>
            <pc:sldMk cId="80090182" sldId="305"/>
            <ac:spMk id="3" creationId="{373827F3-F386-AA4E-80ED-D86DEF8C158D}"/>
          </ac:spMkLst>
        </pc:spChg>
        <pc:spChg chg="add mod">
          <ac:chgData name="Ezechias Kwabwine, Vodacom" userId="3af227b9-bc60-47e9-af23-024a7ce6c1ab" providerId="ADAL" clId="{C4F084FC-7914-43B6-8C8F-83D836E6337C}" dt="2025-04-04T16:34:41.748" v="5658" actId="1038"/>
          <ac:spMkLst>
            <pc:docMk/>
            <pc:sldMk cId="80090182" sldId="305"/>
            <ac:spMk id="6" creationId="{96139DDD-0EE3-D19A-56FC-F41DFDA2ECE5}"/>
          </ac:spMkLst>
        </pc:spChg>
        <pc:spChg chg="add mod">
          <ac:chgData name="Ezechias Kwabwine, Vodacom" userId="3af227b9-bc60-47e9-af23-024a7ce6c1ab" providerId="ADAL" clId="{C4F084FC-7914-43B6-8C8F-83D836E6337C}" dt="2025-04-05T10:21:04.198" v="6715" actId="20577"/>
          <ac:spMkLst>
            <pc:docMk/>
            <pc:sldMk cId="80090182" sldId="305"/>
            <ac:spMk id="7" creationId="{83B318CC-1EB7-23C2-3EF8-1DD388C24C7C}"/>
          </ac:spMkLst>
        </pc:spChg>
        <pc:picChg chg="add del mod">
          <ac:chgData name="Ezechias Kwabwine, Vodacom" userId="3af227b9-bc60-47e9-af23-024a7ce6c1ab" providerId="ADAL" clId="{C4F084FC-7914-43B6-8C8F-83D836E6337C}" dt="2025-04-04T16:30:57.865" v="5630" actId="478"/>
          <ac:picMkLst>
            <pc:docMk/>
            <pc:sldMk cId="80090182" sldId="305"/>
            <ac:picMk id="2" creationId="{33079F38-0B50-6A91-ABC1-56DA35567960}"/>
          </ac:picMkLst>
        </pc:picChg>
        <pc:picChg chg="add mod">
          <ac:chgData name="Ezechias Kwabwine, Vodacom" userId="3af227b9-bc60-47e9-af23-024a7ce6c1ab" providerId="ADAL" clId="{C4F084FC-7914-43B6-8C8F-83D836E6337C}" dt="2025-04-05T10:23:05.741" v="6716" actId="14861"/>
          <ac:picMkLst>
            <pc:docMk/>
            <pc:sldMk cId="80090182" sldId="305"/>
            <ac:picMk id="3074" creationId="{16E15F9F-C809-4AF3-78DB-3B6879BA54A9}"/>
          </ac:picMkLst>
        </pc:picChg>
      </pc:sldChg>
      <pc:sldChg chg="addSp delSp modSp mod">
        <pc:chgData name="Ezechias Kwabwine, Vodacom" userId="3af227b9-bc60-47e9-af23-024a7ce6c1ab" providerId="ADAL" clId="{C4F084FC-7914-43B6-8C8F-83D836E6337C}" dt="2025-04-05T10:24:54.933" v="6719" actId="14861"/>
        <pc:sldMkLst>
          <pc:docMk/>
          <pc:sldMk cId="3145340593" sldId="306"/>
        </pc:sldMkLst>
        <pc:spChg chg="add mod">
          <ac:chgData name="Ezechias Kwabwine, Vodacom" userId="3af227b9-bc60-47e9-af23-024a7ce6c1ab" providerId="ADAL" clId="{C4F084FC-7914-43B6-8C8F-83D836E6337C}" dt="2025-04-04T16:42:13.529" v="5704" actId="1076"/>
          <ac:spMkLst>
            <pc:docMk/>
            <pc:sldMk cId="3145340593" sldId="306"/>
            <ac:spMk id="2" creationId="{95352652-1517-4E43-6EDD-F08E8DDADA21}"/>
          </ac:spMkLst>
        </pc:spChg>
        <pc:spChg chg="del">
          <ac:chgData name="Ezechias Kwabwine, Vodacom" userId="3af227b9-bc60-47e9-af23-024a7ce6c1ab" providerId="ADAL" clId="{C4F084FC-7914-43B6-8C8F-83D836E6337C}" dt="2025-04-04T16:41:22.421" v="5697" actId="478"/>
          <ac:spMkLst>
            <pc:docMk/>
            <pc:sldMk cId="3145340593" sldId="306"/>
            <ac:spMk id="3" creationId="{373827F3-F386-AA4E-80ED-D86DEF8C158D}"/>
          </ac:spMkLst>
        </pc:spChg>
        <pc:spChg chg="add mod">
          <ac:chgData name="Ezechias Kwabwine, Vodacom" userId="3af227b9-bc60-47e9-af23-024a7ce6c1ab" providerId="ADAL" clId="{C4F084FC-7914-43B6-8C8F-83D836E6337C}" dt="2025-04-04T16:44:07.576" v="5721" actId="20577"/>
          <ac:spMkLst>
            <pc:docMk/>
            <pc:sldMk cId="3145340593" sldId="306"/>
            <ac:spMk id="6" creationId="{FDAADF32-BE5E-4E6B-C5AA-6E58EA2DB238}"/>
          </ac:spMkLst>
        </pc:spChg>
        <pc:picChg chg="add del mod">
          <ac:chgData name="Ezechias Kwabwine, Vodacom" userId="3af227b9-bc60-47e9-af23-024a7ce6c1ab" providerId="ADAL" clId="{C4F084FC-7914-43B6-8C8F-83D836E6337C}" dt="2025-04-04T16:42:15.866" v="5705" actId="478"/>
          <ac:picMkLst>
            <pc:docMk/>
            <pc:sldMk cId="3145340593" sldId="306"/>
            <ac:picMk id="7" creationId="{244CA88E-875A-940E-AFDF-034D2914EADF}"/>
          </ac:picMkLst>
        </pc:picChg>
        <pc:picChg chg="add mod">
          <ac:chgData name="Ezechias Kwabwine, Vodacom" userId="3af227b9-bc60-47e9-af23-024a7ce6c1ab" providerId="ADAL" clId="{C4F084FC-7914-43B6-8C8F-83D836E6337C}" dt="2025-04-05T10:24:54.933" v="6719" actId="14861"/>
          <ac:picMkLst>
            <pc:docMk/>
            <pc:sldMk cId="3145340593" sldId="306"/>
            <ac:picMk id="5122" creationId="{72F787F0-596F-26CC-2EF0-E632C05772F7}"/>
          </ac:picMkLst>
        </pc:picChg>
      </pc:sldChg>
      <pc:sldChg chg="addSp delSp modSp mod">
        <pc:chgData name="Ezechias Kwabwine, Vodacom" userId="3af227b9-bc60-47e9-af23-024a7ce6c1ab" providerId="ADAL" clId="{C4F084FC-7914-43B6-8C8F-83D836E6337C}" dt="2025-04-05T10:23:30.826" v="6717" actId="14861"/>
        <pc:sldMkLst>
          <pc:docMk/>
          <pc:sldMk cId="1106727586" sldId="307"/>
        </pc:sldMkLst>
        <pc:spChg chg="add mod">
          <ac:chgData name="Ezechias Kwabwine, Vodacom" userId="3af227b9-bc60-47e9-af23-024a7ce6c1ab" providerId="ADAL" clId="{C4F084FC-7914-43B6-8C8F-83D836E6337C}" dt="2025-04-04T16:40:40.697" v="5694" actId="1036"/>
          <ac:spMkLst>
            <pc:docMk/>
            <pc:sldMk cId="1106727586" sldId="307"/>
            <ac:spMk id="2" creationId="{4D86E577-694C-3E95-420B-50D16AFBBE57}"/>
          </ac:spMkLst>
        </pc:spChg>
        <pc:spChg chg="del">
          <ac:chgData name="Ezechias Kwabwine, Vodacom" userId="3af227b9-bc60-47e9-af23-024a7ce6c1ab" providerId="ADAL" clId="{C4F084FC-7914-43B6-8C8F-83D836E6337C}" dt="2025-04-04T16:36:26.101" v="5662" actId="478"/>
          <ac:spMkLst>
            <pc:docMk/>
            <pc:sldMk cId="1106727586" sldId="307"/>
            <ac:spMk id="3" creationId="{373827F3-F386-AA4E-80ED-D86DEF8C158D}"/>
          </ac:spMkLst>
        </pc:spChg>
        <pc:spChg chg="add mod">
          <ac:chgData name="Ezechias Kwabwine, Vodacom" userId="3af227b9-bc60-47e9-af23-024a7ce6c1ab" providerId="ADAL" clId="{C4F084FC-7914-43B6-8C8F-83D836E6337C}" dt="2025-04-04T16:39:22.722" v="5685" actId="14100"/>
          <ac:spMkLst>
            <pc:docMk/>
            <pc:sldMk cId="1106727586" sldId="307"/>
            <ac:spMk id="6" creationId="{CD9BDE37-08D8-D179-9C4F-A2FEBFCD9AD5}"/>
          </ac:spMkLst>
        </pc:spChg>
        <pc:picChg chg="add del mod">
          <ac:chgData name="Ezechias Kwabwine, Vodacom" userId="3af227b9-bc60-47e9-af23-024a7ce6c1ab" providerId="ADAL" clId="{C4F084FC-7914-43B6-8C8F-83D836E6337C}" dt="2025-04-04T16:38:35.476" v="5679" actId="478"/>
          <ac:picMkLst>
            <pc:docMk/>
            <pc:sldMk cId="1106727586" sldId="307"/>
            <ac:picMk id="7" creationId="{8A553EA3-A263-61B9-232F-DA64544171D4}"/>
          </ac:picMkLst>
        </pc:picChg>
        <pc:picChg chg="add mod">
          <ac:chgData name="Ezechias Kwabwine, Vodacom" userId="3af227b9-bc60-47e9-af23-024a7ce6c1ab" providerId="ADAL" clId="{C4F084FC-7914-43B6-8C8F-83D836E6337C}" dt="2025-04-05T10:23:30.826" v="6717" actId="14861"/>
          <ac:picMkLst>
            <pc:docMk/>
            <pc:sldMk cId="1106727586" sldId="307"/>
            <ac:picMk id="4098" creationId="{59235743-DD57-681C-8428-BC3E34F5F593}"/>
          </ac:picMkLst>
        </pc:picChg>
      </pc:sldChg>
      <pc:sldChg chg="addSp delSp modSp mod">
        <pc:chgData name="Ezechias Kwabwine, Vodacom" userId="3af227b9-bc60-47e9-af23-024a7ce6c1ab" providerId="ADAL" clId="{C4F084FC-7914-43B6-8C8F-83D836E6337C}" dt="2025-04-05T10:30:38.987" v="6780" actId="20577"/>
        <pc:sldMkLst>
          <pc:docMk/>
          <pc:sldMk cId="706594483" sldId="308"/>
        </pc:sldMkLst>
        <pc:spChg chg="add mod">
          <ac:chgData name="Ezechias Kwabwine, Vodacom" userId="3af227b9-bc60-47e9-af23-024a7ce6c1ab" providerId="ADAL" clId="{C4F084FC-7914-43B6-8C8F-83D836E6337C}" dt="2025-04-04T16:53:18.032" v="5728"/>
          <ac:spMkLst>
            <pc:docMk/>
            <pc:sldMk cId="706594483" sldId="308"/>
            <ac:spMk id="2" creationId="{D1EAD2B9-860B-4241-7A0E-FCFE2B41600F}"/>
          </ac:spMkLst>
        </pc:spChg>
        <pc:spChg chg="del">
          <ac:chgData name="Ezechias Kwabwine, Vodacom" userId="3af227b9-bc60-47e9-af23-024a7ce6c1ab" providerId="ADAL" clId="{C4F084FC-7914-43B6-8C8F-83D836E6337C}" dt="2025-04-04T16:52:23.504" v="5722" actId="478"/>
          <ac:spMkLst>
            <pc:docMk/>
            <pc:sldMk cId="706594483" sldId="308"/>
            <ac:spMk id="3" creationId="{373827F3-F386-AA4E-80ED-D86DEF8C158D}"/>
          </ac:spMkLst>
        </pc:spChg>
        <pc:spChg chg="add mod">
          <ac:chgData name="Ezechias Kwabwine, Vodacom" userId="3af227b9-bc60-47e9-af23-024a7ce6c1ab" providerId="ADAL" clId="{C4F084FC-7914-43B6-8C8F-83D836E6337C}" dt="2025-04-05T10:30:38.987" v="6780" actId="20577"/>
          <ac:spMkLst>
            <pc:docMk/>
            <pc:sldMk cId="706594483" sldId="308"/>
            <ac:spMk id="6" creationId="{459BA007-29B4-26F2-B6EE-3DA7FBBC5A23}"/>
          </ac:spMkLst>
        </pc:spChg>
        <pc:picChg chg="add del mod">
          <ac:chgData name="Ezechias Kwabwine, Vodacom" userId="3af227b9-bc60-47e9-af23-024a7ce6c1ab" providerId="ADAL" clId="{C4F084FC-7914-43B6-8C8F-83D836E6337C}" dt="2025-04-04T16:54:19.206" v="5739" actId="478"/>
          <ac:picMkLst>
            <pc:docMk/>
            <pc:sldMk cId="706594483" sldId="308"/>
            <ac:picMk id="7" creationId="{ECD564F6-AA46-0E58-B003-D193C796C470}"/>
          </ac:picMkLst>
        </pc:picChg>
        <pc:picChg chg="add mod">
          <ac:chgData name="Ezechias Kwabwine, Vodacom" userId="3af227b9-bc60-47e9-af23-024a7ce6c1ab" providerId="ADAL" clId="{C4F084FC-7914-43B6-8C8F-83D836E6337C}" dt="2025-04-05T10:27:08.343" v="6720" actId="14861"/>
          <ac:picMkLst>
            <pc:docMk/>
            <pc:sldMk cId="706594483" sldId="308"/>
            <ac:picMk id="6146" creationId="{BB0C2672-CC86-9D42-B4D9-EC9E5EDA7CDE}"/>
          </ac:picMkLst>
        </pc:picChg>
      </pc:sldChg>
      <pc:sldChg chg="addSp delSp modSp mod">
        <pc:chgData name="Ezechias Kwabwine, Vodacom" userId="3af227b9-bc60-47e9-af23-024a7ce6c1ab" providerId="ADAL" clId="{C4F084FC-7914-43B6-8C8F-83D836E6337C}" dt="2025-04-05T10:36:45.147" v="6841" actId="14861"/>
        <pc:sldMkLst>
          <pc:docMk/>
          <pc:sldMk cId="1794738657" sldId="309"/>
        </pc:sldMkLst>
        <pc:spChg chg="del">
          <ac:chgData name="Ezechias Kwabwine, Vodacom" userId="3af227b9-bc60-47e9-af23-024a7ce6c1ab" providerId="ADAL" clId="{C4F084FC-7914-43B6-8C8F-83D836E6337C}" dt="2025-04-04T17:29:54.175" v="5760" actId="478"/>
          <ac:spMkLst>
            <pc:docMk/>
            <pc:sldMk cId="1794738657" sldId="309"/>
            <ac:spMk id="5" creationId="{1B07C49E-AFFC-EC46-8930-E4D428F5F943}"/>
          </ac:spMkLst>
        </pc:spChg>
        <pc:spChg chg="add mod">
          <ac:chgData name="Ezechias Kwabwine, Vodacom" userId="3af227b9-bc60-47e9-af23-024a7ce6c1ab" providerId="ADAL" clId="{C4F084FC-7914-43B6-8C8F-83D836E6337C}" dt="2025-04-05T10:35:42.029" v="6823" actId="1076"/>
          <ac:spMkLst>
            <pc:docMk/>
            <pc:sldMk cId="1794738657" sldId="309"/>
            <ac:spMk id="7" creationId="{E3330A3C-7228-3FA4-9F13-D39529A79667}"/>
          </ac:spMkLst>
        </pc:spChg>
        <pc:picChg chg="add mod">
          <ac:chgData name="Ezechias Kwabwine, Vodacom" userId="3af227b9-bc60-47e9-af23-024a7ce6c1ab" providerId="ADAL" clId="{C4F084FC-7914-43B6-8C8F-83D836E6337C}" dt="2025-04-05T10:36:45.147" v="6841" actId="14861"/>
          <ac:picMkLst>
            <pc:docMk/>
            <pc:sldMk cId="1794738657" sldId="309"/>
            <ac:picMk id="5" creationId="{9C201A4F-4D3E-96D9-94F4-1C6D048F6128}"/>
          </ac:picMkLst>
        </pc:picChg>
        <pc:picChg chg="add del mod">
          <ac:chgData name="Ezechias Kwabwine, Vodacom" userId="3af227b9-bc60-47e9-af23-024a7ce6c1ab" providerId="ADAL" clId="{C4F084FC-7914-43B6-8C8F-83D836E6337C}" dt="2025-04-05T08:20:15.085" v="5798" actId="478"/>
          <ac:picMkLst>
            <pc:docMk/>
            <pc:sldMk cId="1794738657" sldId="309"/>
            <ac:picMk id="6" creationId="{99784D68-2D95-8A75-A9EF-A156C63A22B3}"/>
          </ac:picMkLst>
        </pc:picChg>
        <pc:picChg chg="add del mod">
          <ac:chgData name="Ezechias Kwabwine, Vodacom" userId="3af227b9-bc60-47e9-af23-024a7ce6c1ab" providerId="ADAL" clId="{C4F084FC-7914-43B6-8C8F-83D836E6337C}" dt="2025-04-05T08:20:14.282" v="5797" actId="478"/>
          <ac:picMkLst>
            <pc:docMk/>
            <pc:sldMk cId="1794738657" sldId="309"/>
            <ac:picMk id="8" creationId="{FEA78230-338D-DA55-CEAC-29017D21CE70}"/>
          </ac:picMkLst>
        </pc:picChg>
      </pc:sldChg>
      <pc:sldChg chg="addSp delSp modSp mod">
        <pc:chgData name="Ezechias Kwabwine, Vodacom" userId="3af227b9-bc60-47e9-af23-024a7ce6c1ab" providerId="ADAL" clId="{C4F084FC-7914-43B6-8C8F-83D836E6337C}" dt="2025-04-05T11:23:59.032" v="7597" actId="14861"/>
        <pc:sldMkLst>
          <pc:docMk/>
          <pc:sldMk cId="4010014743" sldId="310"/>
        </pc:sldMkLst>
        <pc:spChg chg="del">
          <ac:chgData name="Ezechias Kwabwine, Vodacom" userId="3af227b9-bc60-47e9-af23-024a7ce6c1ab" providerId="ADAL" clId="{C4F084FC-7914-43B6-8C8F-83D836E6337C}" dt="2025-04-04T17:35:33.947" v="5765" actId="478"/>
          <ac:spMkLst>
            <pc:docMk/>
            <pc:sldMk cId="4010014743" sldId="310"/>
            <ac:spMk id="5" creationId="{1B07C49E-AFFC-EC46-8930-E4D428F5F943}"/>
          </ac:spMkLst>
        </pc:spChg>
        <pc:spChg chg="add mod">
          <ac:chgData name="Ezechias Kwabwine, Vodacom" userId="3af227b9-bc60-47e9-af23-024a7ce6c1ab" providerId="ADAL" clId="{C4F084FC-7914-43B6-8C8F-83D836E6337C}" dt="2025-04-05T10:41:33.284" v="6889" actId="20577"/>
          <ac:spMkLst>
            <pc:docMk/>
            <pc:sldMk cId="4010014743" sldId="310"/>
            <ac:spMk id="7" creationId="{B47C064C-8C47-2832-C6AA-3EF567308012}"/>
          </ac:spMkLst>
        </pc:spChg>
        <pc:spChg chg="add mod">
          <ac:chgData name="Ezechias Kwabwine, Vodacom" userId="3af227b9-bc60-47e9-af23-024a7ce6c1ab" providerId="ADAL" clId="{C4F084FC-7914-43B6-8C8F-83D836E6337C}" dt="2025-04-05T10:46:23.060" v="7091" actId="1036"/>
          <ac:spMkLst>
            <pc:docMk/>
            <pc:sldMk cId="4010014743" sldId="310"/>
            <ac:spMk id="8" creationId="{7D227367-2555-9462-F489-38F37705FE47}"/>
          </ac:spMkLst>
        </pc:spChg>
        <pc:picChg chg="add mod">
          <ac:chgData name="Ezechias Kwabwine, Vodacom" userId="3af227b9-bc60-47e9-af23-024a7ce6c1ab" providerId="ADAL" clId="{C4F084FC-7914-43B6-8C8F-83D836E6337C}" dt="2025-04-05T11:23:59.032" v="7597" actId="14861"/>
          <ac:picMkLst>
            <pc:docMk/>
            <pc:sldMk cId="4010014743" sldId="310"/>
            <ac:picMk id="5" creationId="{8DCF99FD-612F-DCB1-9F53-7B33987BE39D}"/>
          </ac:picMkLst>
        </pc:picChg>
        <pc:picChg chg="add del mod">
          <ac:chgData name="Ezechias Kwabwine, Vodacom" userId="3af227b9-bc60-47e9-af23-024a7ce6c1ab" providerId="ADAL" clId="{C4F084FC-7914-43B6-8C8F-83D836E6337C}" dt="2025-04-05T08:23:59.340" v="5801" actId="478"/>
          <ac:picMkLst>
            <pc:docMk/>
            <pc:sldMk cId="4010014743" sldId="310"/>
            <ac:picMk id="6" creationId="{B393B9FB-C6AE-C0F2-221D-DD3BFB3CF71C}"/>
          </ac:picMkLst>
        </pc:picChg>
      </pc:sldChg>
      <pc:sldChg chg="addSp delSp modSp mod">
        <pc:chgData name="Ezechias Kwabwine, Vodacom" userId="3af227b9-bc60-47e9-af23-024a7ce6c1ab" providerId="ADAL" clId="{C4F084FC-7914-43B6-8C8F-83D836E6337C}" dt="2025-04-05T11:24:04.718" v="7598" actId="14861"/>
        <pc:sldMkLst>
          <pc:docMk/>
          <pc:sldMk cId="2735560525" sldId="311"/>
        </pc:sldMkLst>
        <pc:spChg chg="del">
          <ac:chgData name="Ezechias Kwabwine, Vodacom" userId="3af227b9-bc60-47e9-af23-024a7ce6c1ab" providerId="ADAL" clId="{C4F084FC-7914-43B6-8C8F-83D836E6337C}" dt="2025-04-04T17:37:28.137" v="5769" actId="478"/>
          <ac:spMkLst>
            <pc:docMk/>
            <pc:sldMk cId="2735560525" sldId="311"/>
            <ac:spMk id="5" creationId="{1B07C49E-AFFC-EC46-8930-E4D428F5F943}"/>
          </ac:spMkLst>
        </pc:spChg>
        <pc:spChg chg="add mod">
          <ac:chgData name="Ezechias Kwabwine, Vodacom" userId="3af227b9-bc60-47e9-af23-024a7ce6c1ab" providerId="ADAL" clId="{C4F084FC-7914-43B6-8C8F-83D836E6337C}" dt="2025-04-05T10:47:23.038" v="7123" actId="20577"/>
          <ac:spMkLst>
            <pc:docMk/>
            <pc:sldMk cId="2735560525" sldId="311"/>
            <ac:spMk id="7" creationId="{42455D99-2E09-3A1F-2C2E-B9C2967607C9}"/>
          </ac:spMkLst>
        </pc:spChg>
        <pc:spChg chg="add mod">
          <ac:chgData name="Ezechias Kwabwine, Vodacom" userId="3af227b9-bc60-47e9-af23-024a7ce6c1ab" providerId="ADAL" clId="{C4F084FC-7914-43B6-8C8F-83D836E6337C}" dt="2025-04-05T10:49:57.522" v="7201" actId="20577"/>
          <ac:spMkLst>
            <pc:docMk/>
            <pc:sldMk cId="2735560525" sldId="311"/>
            <ac:spMk id="8" creationId="{BD835E04-395B-9AF1-7DCF-D49135D75A9C}"/>
          </ac:spMkLst>
        </pc:spChg>
        <pc:picChg chg="add mod">
          <ac:chgData name="Ezechias Kwabwine, Vodacom" userId="3af227b9-bc60-47e9-af23-024a7ce6c1ab" providerId="ADAL" clId="{C4F084FC-7914-43B6-8C8F-83D836E6337C}" dt="2025-04-05T11:24:04.718" v="7598" actId="14861"/>
          <ac:picMkLst>
            <pc:docMk/>
            <pc:sldMk cId="2735560525" sldId="311"/>
            <ac:picMk id="5" creationId="{FB576FBA-B9CD-EFD3-441E-5042010FDACB}"/>
          </ac:picMkLst>
        </pc:picChg>
        <pc:picChg chg="add del mod">
          <ac:chgData name="Ezechias Kwabwine, Vodacom" userId="3af227b9-bc60-47e9-af23-024a7ce6c1ab" providerId="ADAL" clId="{C4F084FC-7914-43B6-8C8F-83D836E6337C}" dt="2025-04-05T08:26:40.675" v="5805" actId="478"/>
          <ac:picMkLst>
            <pc:docMk/>
            <pc:sldMk cId="2735560525" sldId="311"/>
            <ac:picMk id="6" creationId="{842664FB-90B1-89BB-23FF-112C54CC66F7}"/>
          </ac:picMkLst>
        </pc:picChg>
      </pc:sldChg>
      <pc:sldChg chg="addSp delSp modSp mod">
        <pc:chgData name="Ezechias Kwabwine, Vodacom" userId="3af227b9-bc60-47e9-af23-024a7ce6c1ab" providerId="ADAL" clId="{C4F084FC-7914-43B6-8C8F-83D836E6337C}" dt="2025-04-05T11:24:10.449" v="7599" actId="14861"/>
        <pc:sldMkLst>
          <pc:docMk/>
          <pc:sldMk cId="1434679925" sldId="312"/>
        </pc:sldMkLst>
        <pc:spChg chg="del">
          <ac:chgData name="Ezechias Kwabwine, Vodacom" userId="3af227b9-bc60-47e9-af23-024a7ce6c1ab" providerId="ADAL" clId="{C4F084FC-7914-43B6-8C8F-83D836E6337C}" dt="2025-04-04T17:38:36.093" v="5774" actId="478"/>
          <ac:spMkLst>
            <pc:docMk/>
            <pc:sldMk cId="1434679925" sldId="312"/>
            <ac:spMk id="5" creationId="{1B07C49E-AFFC-EC46-8930-E4D428F5F943}"/>
          </ac:spMkLst>
        </pc:spChg>
        <pc:spChg chg="add mod">
          <ac:chgData name="Ezechias Kwabwine, Vodacom" userId="3af227b9-bc60-47e9-af23-024a7ce6c1ab" providerId="ADAL" clId="{C4F084FC-7914-43B6-8C8F-83D836E6337C}" dt="2025-04-05T10:50:44.625" v="7244" actId="20577"/>
          <ac:spMkLst>
            <pc:docMk/>
            <pc:sldMk cId="1434679925" sldId="312"/>
            <ac:spMk id="7" creationId="{03292213-D8BC-D654-B058-CC7585B249F9}"/>
          </ac:spMkLst>
        </pc:spChg>
        <pc:spChg chg="add mod">
          <ac:chgData name="Ezechias Kwabwine, Vodacom" userId="3af227b9-bc60-47e9-af23-024a7ce6c1ab" providerId="ADAL" clId="{C4F084FC-7914-43B6-8C8F-83D836E6337C}" dt="2025-04-05T10:54:02.306" v="7387" actId="20577"/>
          <ac:spMkLst>
            <pc:docMk/>
            <pc:sldMk cId="1434679925" sldId="312"/>
            <ac:spMk id="8" creationId="{D018C756-BE79-1C58-9EE3-0E223BFA1F96}"/>
          </ac:spMkLst>
        </pc:spChg>
        <pc:picChg chg="add mod">
          <ac:chgData name="Ezechias Kwabwine, Vodacom" userId="3af227b9-bc60-47e9-af23-024a7ce6c1ab" providerId="ADAL" clId="{C4F084FC-7914-43B6-8C8F-83D836E6337C}" dt="2025-04-05T11:24:10.449" v="7599" actId="14861"/>
          <ac:picMkLst>
            <pc:docMk/>
            <pc:sldMk cId="1434679925" sldId="312"/>
            <ac:picMk id="5" creationId="{E16C3094-2723-E436-F664-285E9854B43B}"/>
          </ac:picMkLst>
        </pc:picChg>
        <pc:picChg chg="add del mod">
          <ac:chgData name="Ezechias Kwabwine, Vodacom" userId="3af227b9-bc60-47e9-af23-024a7ce6c1ab" providerId="ADAL" clId="{C4F084FC-7914-43B6-8C8F-83D836E6337C}" dt="2025-04-05T08:28:13.938" v="5808" actId="478"/>
          <ac:picMkLst>
            <pc:docMk/>
            <pc:sldMk cId="1434679925" sldId="312"/>
            <ac:picMk id="6" creationId="{ED93F46F-652F-8F93-B28A-9AEA5C22941F}"/>
          </ac:picMkLst>
        </pc:picChg>
      </pc:sldChg>
      <pc:sldChg chg="addSp delSp modSp mod">
        <pc:chgData name="Ezechias Kwabwine, Vodacom" userId="3af227b9-bc60-47e9-af23-024a7ce6c1ab" providerId="ADAL" clId="{C4F084FC-7914-43B6-8C8F-83D836E6337C}" dt="2025-04-05T11:26:46.863" v="7773" actId="20577"/>
        <pc:sldMkLst>
          <pc:docMk/>
          <pc:sldMk cId="1756972646" sldId="313"/>
        </pc:sldMkLst>
        <pc:spChg chg="del">
          <ac:chgData name="Ezechias Kwabwine, Vodacom" userId="3af227b9-bc60-47e9-af23-024a7ce6c1ab" providerId="ADAL" clId="{C4F084FC-7914-43B6-8C8F-83D836E6337C}" dt="2025-04-04T17:42:49.972" v="5782" actId="478"/>
          <ac:spMkLst>
            <pc:docMk/>
            <pc:sldMk cId="1756972646" sldId="313"/>
            <ac:spMk id="5" creationId="{1B07C49E-AFFC-EC46-8930-E4D428F5F943}"/>
          </ac:spMkLst>
        </pc:spChg>
        <pc:spChg chg="add mod">
          <ac:chgData name="Ezechias Kwabwine, Vodacom" userId="3af227b9-bc60-47e9-af23-024a7ce6c1ab" providerId="ADAL" clId="{C4F084FC-7914-43B6-8C8F-83D836E6337C}" dt="2025-04-05T11:25:40.545" v="7656" actId="1076"/>
          <ac:spMkLst>
            <pc:docMk/>
            <pc:sldMk cId="1756972646" sldId="313"/>
            <ac:spMk id="7" creationId="{F0598F6C-8B21-59CA-A59C-31D8719E41FF}"/>
          </ac:spMkLst>
        </pc:spChg>
        <pc:spChg chg="add mod">
          <ac:chgData name="Ezechias Kwabwine, Vodacom" userId="3af227b9-bc60-47e9-af23-024a7ce6c1ab" providerId="ADAL" clId="{C4F084FC-7914-43B6-8C8F-83D836E6337C}" dt="2025-04-05T11:26:46.863" v="7773" actId="20577"/>
          <ac:spMkLst>
            <pc:docMk/>
            <pc:sldMk cId="1756972646" sldId="313"/>
            <ac:spMk id="8" creationId="{43E91D22-B9D3-412D-D3C8-BC8E8F84BD8A}"/>
          </ac:spMkLst>
        </pc:spChg>
        <pc:picChg chg="add mod">
          <ac:chgData name="Ezechias Kwabwine, Vodacom" userId="3af227b9-bc60-47e9-af23-024a7ce6c1ab" providerId="ADAL" clId="{C4F084FC-7914-43B6-8C8F-83D836E6337C}" dt="2025-04-05T11:25:56.042" v="7659" actId="14861"/>
          <ac:picMkLst>
            <pc:docMk/>
            <pc:sldMk cId="1756972646" sldId="313"/>
            <ac:picMk id="5" creationId="{AF31490E-72AC-0259-6A68-F9FEE224C275}"/>
          </ac:picMkLst>
        </pc:picChg>
        <pc:picChg chg="add del mod">
          <ac:chgData name="Ezechias Kwabwine, Vodacom" userId="3af227b9-bc60-47e9-af23-024a7ce6c1ab" providerId="ADAL" clId="{C4F084FC-7914-43B6-8C8F-83D836E6337C}" dt="2025-04-05T08:40:18.925" v="5815" actId="478"/>
          <ac:picMkLst>
            <pc:docMk/>
            <pc:sldMk cId="1756972646" sldId="313"/>
            <ac:picMk id="6" creationId="{831528CA-5D21-95C8-E01A-55727F6462CB}"/>
          </ac:picMkLst>
        </pc:picChg>
      </pc:sldChg>
      <pc:sldChg chg="addSp delSp modSp mod">
        <pc:chgData name="Ezechias Kwabwine, Vodacom" userId="3af227b9-bc60-47e9-af23-024a7ce6c1ab" providerId="ADAL" clId="{C4F084FC-7914-43B6-8C8F-83D836E6337C}" dt="2025-04-05T11:24:41.988" v="7604" actId="14100"/>
        <pc:sldMkLst>
          <pc:docMk/>
          <pc:sldMk cId="639399535" sldId="314"/>
        </pc:sldMkLst>
        <pc:spChg chg="del">
          <ac:chgData name="Ezechias Kwabwine, Vodacom" userId="3af227b9-bc60-47e9-af23-024a7ce6c1ab" providerId="ADAL" clId="{C4F084FC-7914-43B6-8C8F-83D836E6337C}" dt="2025-04-04T17:41:20.422" v="5778" actId="478"/>
          <ac:spMkLst>
            <pc:docMk/>
            <pc:sldMk cId="639399535" sldId="314"/>
            <ac:spMk id="5" creationId="{1B07C49E-AFFC-EC46-8930-E4D428F5F943}"/>
          </ac:spMkLst>
        </pc:spChg>
        <pc:spChg chg="add mod">
          <ac:chgData name="Ezechias Kwabwine, Vodacom" userId="3af227b9-bc60-47e9-af23-024a7ce6c1ab" providerId="ADAL" clId="{C4F084FC-7914-43B6-8C8F-83D836E6337C}" dt="2025-04-05T11:21:06.417" v="7426" actId="207"/>
          <ac:spMkLst>
            <pc:docMk/>
            <pc:sldMk cId="639399535" sldId="314"/>
            <ac:spMk id="6" creationId="{AE6C2CD6-FFB7-9F00-6658-ABD5A057131B}"/>
          </ac:spMkLst>
        </pc:spChg>
        <pc:spChg chg="add mod">
          <ac:chgData name="Ezechias Kwabwine, Vodacom" userId="3af227b9-bc60-47e9-af23-024a7ce6c1ab" providerId="ADAL" clId="{C4F084FC-7914-43B6-8C8F-83D836E6337C}" dt="2025-04-05T11:24:41.988" v="7604" actId="14100"/>
          <ac:spMkLst>
            <pc:docMk/>
            <pc:sldMk cId="639399535" sldId="314"/>
            <ac:spMk id="7" creationId="{922F76C6-790B-2A95-E712-59C24D7ADDD3}"/>
          </ac:spMkLst>
        </pc:spChg>
        <pc:picChg chg="add del mod">
          <ac:chgData name="Ezechias Kwabwine, Vodacom" userId="3af227b9-bc60-47e9-af23-024a7ce6c1ab" providerId="ADAL" clId="{C4F084FC-7914-43B6-8C8F-83D836E6337C}" dt="2025-04-05T08:31:01.449" v="5812" actId="478"/>
          <ac:picMkLst>
            <pc:docMk/>
            <pc:sldMk cId="639399535" sldId="314"/>
            <ac:picMk id="3" creationId="{35407E5F-0CCF-627F-830B-9947A70C1684}"/>
          </ac:picMkLst>
        </pc:picChg>
        <pc:picChg chg="add mod">
          <ac:chgData name="Ezechias Kwabwine, Vodacom" userId="3af227b9-bc60-47e9-af23-024a7ce6c1ab" providerId="ADAL" clId="{C4F084FC-7914-43B6-8C8F-83D836E6337C}" dt="2025-04-05T11:24:16.784" v="7600" actId="14861"/>
          <ac:picMkLst>
            <pc:docMk/>
            <pc:sldMk cId="639399535" sldId="314"/>
            <ac:picMk id="5" creationId="{B55955D0-FDC1-7D28-A053-72060D1C2E33}"/>
          </ac:picMkLst>
        </pc:picChg>
      </pc:sldChg>
      <pc:sldChg chg="addSp delSp modSp mod">
        <pc:chgData name="Ezechias Kwabwine, Vodacom" userId="3af227b9-bc60-47e9-af23-024a7ce6c1ab" providerId="ADAL" clId="{C4F084FC-7914-43B6-8C8F-83D836E6337C}" dt="2025-04-05T11:29:48.580" v="7851" actId="14861"/>
        <pc:sldMkLst>
          <pc:docMk/>
          <pc:sldMk cId="3566646398" sldId="315"/>
        </pc:sldMkLst>
        <pc:spChg chg="del">
          <ac:chgData name="Ezechias Kwabwine, Vodacom" userId="3af227b9-bc60-47e9-af23-024a7ce6c1ab" providerId="ADAL" clId="{C4F084FC-7914-43B6-8C8F-83D836E6337C}" dt="2025-04-04T17:44:50.334" v="5786" actId="478"/>
          <ac:spMkLst>
            <pc:docMk/>
            <pc:sldMk cId="3566646398" sldId="315"/>
            <ac:spMk id="5" creationId="{1B07C49E-AFFC-EC46-8930-E4D428F5F943}"/>
          </ac:spMkLst>
        </pc:spChg>
        <pc:spChg chg="add mod">
          <ac:chgData name="Ezechias Kwabwine, Vodacom" userId="3af227b9-bc60-47e9-af23-024a7ce6c1ab" providerId="ADAL" clId="{C4F084FC-7914-43B6-8C8F-83D836E6337C}" dt="2025-04-05T11:27:29.053" v="7775"/>
          <ac:spMkLst>
            <pc:docMk/>
            <pc:sldMk cId="3566646398" sldId="315"/>
            <ac:spMk id="7" creationId="{B8EC3285-9171-B1EC-A1CD-A77333F32DCF}"/>
          </ac:spMkLst>
        </pc:spChg>
        <pc:spChg chg="add mod">
          <ac:chgData name="Ezechias Kwabwine, Vodacom" userId="3af227b9-bc60-47e9-af23-024a7ce6c1ab" providerId="ADAL" clId="{C4F084FC-7914-43B6-8C8F-83D836E6337C}" dt="2025-04-05T11:29:43.542" v="7850" actId="1076"/>
          <ac:spMkLst>
            <pc:docMk/>
            <pc:sldMk cId="3566646398" sldId="315"/>
            <ac:spMk id="8" creationId="{D5917E06-497B-6C35-3DFB-5D3B9D7B3A3A}"/>
          </ac:spMkLst>
        </pc:spChg>
        <pc:picChg chg="add mod">
          <ac:chgData name="Ezechias Kwabwine, Vodacom" userId="3af227b9-bc60-47e9-af23-024a7ce6c1ab" providerId="ADAL" clId="{C4F084FC-7914-43B6-8C8F-83D836E6337C}" dt="2025-04-05T11:29:48.580" v="7851" actId="14861"/>
          <ac:picMkLst>
            <pc:docMk/>
            <pc:sldMk cId="3566646398" sldId="315"/>
            <ac:picMk id="5" creationId="{AEB135D1-D982-FA37-846F-85814D8A89B5}"/>
          </ac:picMkLst>
        </pc:picChg>
        <pc:picChg chg="add del mod">
          <ac:chgData name="Ezechias Kwabwine, Vodacom" userId="3af227b9-bc60-47e9-af23-024a7ce6c1ab" providerId="ADAL" clId="{C4F084FC-7914-43B6-8C8F-83D836E6337C}" dt="2025-04-05T08:41:22.417" v="5818" actId="478"/>
          <ac:picMkLst>
            <pc:docMk/>
            <pc:sldMk cId="3566646398" sldId="315"/>
            <ac:picMk id="6" creationId="{ACC0858D-9E58-0F7B-D1D6-AA2F4CDE237D}"/>
          </ac:picMkLst>
        </pc:picChg>
      </pc:sldChg>
      <pc:sldChg chg="addSp delSp modSp mod">
        <pc:chgData name="Ezechias Kwabwine, Vodacom" userId="3af227b9-bc60-47e9-af23-024a7ce6c1ab" providerId="ADAL" clId="{C4F084FC-7914-43B6-8C8F-83D836E6337C}" dt="2025-04-05T11:36:45.470" v="7914" actId="14861"/>
        <pc:sldMkLst>
          <pc:docMk/>
          <pc:sldMk cId="1398439132" sldId="316"/>
        </pc:sldMkLst>
        <pc:spChg chg="mod">
          <ac:chgData name="Ezechias Kwabwine, Vodacom" userId="3af227b9-bc60-47e9-af23-024a7ce6c1ab" providerId="ADAL" clId="{C4F084FC-7914-43B6-8C8F-83D836E6337C}" dt="2025-04-05T11:32:27.322" v="7885" actId="20577"/>
          <ac:spMkLst>
            <pc:docMk/>
            <pc:sldMk cId="1398439132" sldId="316"/>
            <ac:spMk id="5" creationId="{1B07C49E-AFFC-EC46-8930-E4D428F5F943}"/>
          </ac:spMkLst>
        </pc:spChg>
        <pc:spChg chg="add mod">
          <ac:chgData name="Ezechias Kwabwine, Vodacom" userId="3af227b9-bc60-47e9-af23-024a7ce6c1ab" providerId="ADAL" clId="{C4F084FC-7914-43B6-8C8F-83D836E6337C}" dt="2025-04-05T11:30:47.510" v="7857" actId="1035"/>
          <ac:spMkLst>
            <pc:docMk/>
            <pc:sldMk cId="1398439132" sldId="316"/>
            <ac:spMk id="8" creationId="{F159F6C5-33B4-CC5C-C24B-05871FD39913}"/>
          </ac:spMkLst>
        </pc:spChg>
        <pc:picChg chg="add del mod">
          <ac:chgData name="Ezechias Kwabwine, Vodacom" userId="3af227b9-bc60-47e9-af23-024a7ce6c1ab" providerId="ADAL" clId="{C4F084FC-7914-43B6-8C8F-83D836E6337C}" dt="2025-04-05T08:44:39.978" v="5821" actId="478"/>
          <ac:picMkLst>
            <pc:docMk/>
            <pc:sldMk cId="1398439132" sldId="316"/>
            <ac:picMk id="6" creationId="{779310FD-4B33-0CA4-6D2A-4064CA43475F}"/>
          </ac:picMkLst>
        </pc:picChg>
        <pc:picChg chg="add mod">
          <ac:chgData name="Ezechias Kwabwine, Vodacom" userId="3af227b9-bc60-47e9-af23-024a7ce6c1ab" providerId="ADAL" clId="{C4F084FC-7914-43B6-8C8F-83D836E6337C}" dt="2025-04-05T11:36:45.470" v="7914" actId="14861"/>
          <ac:picMkLst>
            <pc:docMk/>
            <pc:sldMk cId="1398439132" sldId="316"/>
            <ac:picMk id="7" creationId="{1FC8BE8A-9223-5CD7-641D-AED9BE63EB26}"/>
          </ac:picMkLst>
        </pc:picChg>
      </pc:sldChg>
      <pc:sldChg chg="addSp delSp modSp mod">
        <pc:chgData name="Ezechias Kwabwine, Vodacom" userId="3af227b9-bc60-47e9-af23-024a7ce6c1ab" providerId="ADAL" clId="{C4F084FC-7914-43B6-8C8F-83D836E6337C}" dt="2025-04-05T11:36:50.592" v="7915" actId="14861"/>
        <pc:sldMkLst>
          <pc:docMk/>
          <pc:sldMk cId="3975168428" sldId="317"/>
        </pc:sldMkLst>
        <pc:spChg chg="mod">
          <ac:chgData name="Ezechias Kwabwine, Vodacom" userId="3af227b9-bc60-47e9-af23-024a7ce6c1ab" providerId="ADAL" clId="{C4F084FC-7914-43B6-8C8F-83D836E6337C}" dt="2025-04-05T11:34:18.244" v="7913" actId="20577"/>
          <ac:spMkLst>
            <pc:docMk/>
            <pc:sldMk cId="3975168428" sldId="317"/>
            <ac:spMk id="5" creationId="{1B07C49E-AFFC-EC46-8930-E4D428F5F943}"/>
          </ac:spMkLst>
        </pc:spChg>
        <pc:picChg chg="add del mod">
          <ac:chgData name="Ezechias Kwabwine, Vodacom" userId="3af227b9-bc60-47e9-af23-024a7ce6c1ab" providerId="ADAL" clId="{C4F084FC-7914-43B6-8C8F-83D836E6337C}" dt="2025-04-05T08:45:32.939" v="5824" actId="478"/>
          <ac:picMkLst>
            <pc:docMk/>
            <pc:sldMk cId="3975168428" sldId="317"/>
            <ac:picMk id="6" creationId="{AE4DDD5B-77C4-6EEA-4198-74A1A0D35AC2}"/>
          </ac:picMkLst>
        </pc:picChg>
        <pc:picChg chg="add mod">
          <ac:chgData name="Ezechias Kwabwine, Vodacom" userId="3af227b9-bc60-47e9-af23-024a7ce6c1ab" providerId="ADAL" clId="{C4F084FC-7914-43B6-8C8F-83D836E6337C}" dt="2025-04-05T11:36:50.592" v="7915" actId="14861"/>
          <ac:picMkLst>
            <pc:docMk/>
            <pc:sldMk cId="3975168428" sldId="317"/>
            <ac:picMk id="7" creationId="{C87DBB58-7B62-1591-59B3-22FA14199350}"/>
          </ac:picMkLst>
        </pc:picChg>
      </pc:sldChg>
      <pc:sldChg chg="addSp delSp modSp mod setBg">
        <pc:chgData name="Ezechias Kwabwine, Vodacom" userId="3af227b9-bc60-47e9-af23-024a7ce6c1ab" providerId="ADAL" clId="{C4F084FC-7914-43B6-8C8F-83D836E6337C}" dt="2025-04-05T12:12:21.895" v="8219" actId="1076"/>
        <pc:sldMkLst>
          <pc:docMk/>
          <pc:sldMk cId="239597884" sldId="318"/>
        </pc:sldMkLst>
        <pc:spChg chg="add mod">
          <ac:chgData name="Ezechias Kwabwine, Vodacom" userId="3af227b9-bc60-47e9-af23-024a7ce6c1ab" providerId="ADAL" clId="{C4F084FC-7914-43B6-8C8F-83D836E6337C}" dt="2025-04-05T12:12:21.895" v="8219" actId="1076"/>
          <ac:spMkLst>
            <pc:docMk/>
            <pc:sldMk cId="239597884" sldId="318"/>
            <ac:spMk id="2" creationId="{27CA4660-6FF3-92F7-8D31-977597DFE848}"/>
          </ac:spMkLst>
        </pc:spChg>
        <pc:spChg chg="mod ord">
          <ac:chgData name="Ezechias Kwabwine, Vodacom" userId="3af227b9-bc60-47e9-af23-024a7ce6c1ab" providerId="ADAL" clId="{C4F084FC-7914-43B6-8C8F-83D836E6337C}" dt="2025-04-05T08:55:11.088" v="5862" actId="26606"/>
          <ac:spMkLst>
            <pc:docMk/>
            <pc:sldMk cId="239597884" sldId="318"/>
            <ac:spMk id="3" creationId="{8C82F32A-22A5-0046-9FAC-5295E4FA5A12}"/>
          </ac:spMkLst>
        </pc:spChg>
        <pc:spChg chg="del">
          <ac:chgData name="Ezechias Kwabwine, Vodacom" userId="3af227b9-bc60-47e9-af23-024a7ce6c1ab" providerId="ADAL" clId="{C4F084FC-7914-43B6-8C8F-83D836E6337C}" dt="2025-04-05T08:54:26.199" v="5859" actId="478"/>
          <ac:spMkLst>
            <pc:docMk/>
            <pc:sldMk cId="239597884" sldId="318"/>
            <ac:spMk id="5" creationId="{85D9F803-CDBC-C74C-AF1B-2B5937D1C241}"/>
          </ac:spMkLst>
        </pc:spChg>
        <pc:spChg chg="mod">
          <ac:chgData name="Ezechias Kwabwine, Vodacom" userId="3af227b9-bc60-47e9-af23-024a7ce6c1ab" providerId="ADAL" clId="{C4F084FC-7914-43B6-8C8F-83D836E6337C}" dt="2025-04-05T08:55:11.088" v="5862" actId="26606"/>
          <ac:spMkLst>
            <pc:docMk/>
            <pc:sldMk cId="239597884" sldId="318"/>
            <ac:spMk id="8" creationId="{2E0ECA32-E146-40DA-85CD-9677244BC3EC}"/>
          </ac:spMkLst>
        </pc:spChg>
        <pc:spChg chg="add del">
          <ac:chgData name="Ezechias Kwabwine, Vodacom" userId="3af227b9-bc60-47e9-af23-024a7ce6c1ab" providerId="ADAL" clId="{C4F084FC-7914-43B6-8C8F-83D836E6337C}" dt="2025-04-05T08:55:11.088" v="5862" actId="26606"/>
          <ac:spMkLst>
            <pc:docMk/>
            <pc:sldMk cId="239597884" sldId="318"/>
            <ac:spMk id="2055" creationId="{D4771268-CB57-404A-9271-370EB28F6090}"/>
          </ac:spMkLst>
        </pc:spChg>
        <pc:picChg chg="add mod">
          <ac:chgData name="Ezechias Kwabwine, Vodacom" userId="3af227b9-bc60-47e9-af23-024a7ce6c1ab" providerId="ADAL" clId="{C4F084FC-7914-43B6-8C8F-83D836E6337C}" dt="2025-04-05T11:52:00.989" v="8031" actId="14861"/>
          <ac:picMkLst>
            <pc:docMk/>
            <pc:sldMk cId="239597884" sldId="318"/>
            <ac:picMk id="2050" creationId="{CE24B9AE-5D23-A5DE-4FD1-D216F2F78A25}"/>
          </ac:picMkLst>
        </pc:picChg>
      </pc:sldChg>
      <pc:sldChg chg="addSp delSp modSp mod">
        <pc:chgData name="Ezechias Kwabwine, Vodacom" userId="3af227b9-bc60-47e9-af23-024a7ce6c1ab" providerId="ADAL" clId="{C4F084FC-7914-43B6-8C8F-83D836E6337C}" dt="2025-04-05T12:35:19.458" v="8238" actId="14861"/>
        <pc:sldMkLst>
          <pc:docMk/>
          <pc:sldMk cId="232499080" sldId="319"/>
        </pc:sldMkLst>
        <pc:spChg chg="del">
          <ac:chgData name="Ezechias Kwabwine, Vodacom" userId="3af227b9-bc60-47e9-af23-024a7ce6c1ab" providerId="ADAL" clId="{C4F084FC-7914-43B6-8C8F-83D836E6337C}" dt="2025-04-05T08:55:51.801" v="5868" actId="478"/>
          <ac:spMkLst>
            <pc:docMk/>
            <pc:sldMk cId="232499080" sldId="319"/>
            <ac:spMk id="5" creationId="{85D9F803-CDBC-C74C-AF1B-2B5937D1C241}"/>
          </ac:spMkLst>
        </pc:spChg>
        <pc:spChg chg="add mod">
          <ac:chgData name="Ezechias Kwabwine, Vodacom" userId="3af227b9-bc60-47e9-af23-024a7ce6c1ab" providerId="ADAL" clId="{C4F084FC-7914-43B6-8C8F-83D836E6337C}" dt="2025-04-05T12:25:41.064" v="8237" actId="20577"/>
          <ac:spMkLst>
            <pc:docMk/>
            <pc:sldMk cId="232499080" sldId="319"/>
            <ac:spMk id="6" creationId="{72D382CB-33B7-E6F6-AE08-E08810B002EE}"/>
          </ac:spMkLst>
        </pc:spChg>
        <pc:spChg chg="mod">
          <ac:chgData name="Ezechias Kwabwine, Vodacom" userId="3af227b9-bc60-47e9-af23-024a7ce6c1ab" providerId="ADAL" clId="{C4F084FC-7914-43B6-8C8F-83D836E6337C}" dt="2025-04-05T08:55:43.861" v="5867"/>
          <ac:spMkLst>
            <pc:docMk/>
            <pc:sldMk cId="232499080" sldId="319"/>
            <ac:spMk id="8" creationId="{34C97452-C78A-4701-B8AB-ABFE63D5BEDE}"/>
          </ac:spMkLst>
        </pc:spChg>
        <pc:picChg chg="add mod">
          <ac:chgData name="Ezechias Kwabwine, Vodacom" userId="3af227b9-bc60-47e9-af23-024a7ce6c1ab" providerId="ADAL" clId="{C4F084FC-7914-43B6-8C8F-83D836E6337C}" dt="2025-04-05T12:35:19.458" v="8238" actId="14861"/>
          <ac:picMkLst>
            <pc:docMk/>
            <pc:sldMk cId="232499080" sldId="319"/>
            <ac:picMk id="4" creationId="{251584EB-F6BB-5DA6-CD61-DFEB79E5FED0}"/>
          </ac:picMkLst>
        </pc:picChg>
      </pc:sldChg>
      <pc:sldChg chg="addSp delSp modSp mod">
        <pc:chgData name="Ezechias Kwabwine, Vodacom" userId="3af227b9-bc60-47e9-af23-024a7ce6c1ab" providerId="ADAL" clId="{C4F084FC-7914-43B6-8C8F-83D836E6337C}" dt="2025-04-05T14:32:26.248" v="10581" actId="207"/>
        <pc:sldMkLst>
          <pc:docMk/>
          <pc:sldMk cId="3645034231" sldId="320"/>
        </pc:sldMkLst>
        <pc:spChg chg="add del mod">
          <ac:chgData name="Ezechias Kwabwine, Vodacom" userId="3af227b9-bc60-47e9-af23-024a7ce6c1ab" providerId="ADAL" clId="{C4F084FC-7914-43B6-8C8F-83D836E6337C}" dt="2025-04-05T12:51:43.215" v="8372" actId="478"/>
          <ac:spMkLst>
            <pc:docMk/>
            <pc:sldMk cId="3645034231" sldId="320"/>
            <ac:spMk id="2" creationId="{5DDDCC82-D3CD-0DEB-0966-0E3C5CEE5A4B}"/>
          </ac:spMkLst>
        </pc:spChg>
        <pc:spChg chg="add mod">
          <ac:chgData name="Ezechias Kwabwine, Vodacom" userId="3af227b9-bc60-47e9-af23-024a7ce6c1ab" providerId="ADAL" clId="{C4F084FC-7914-43B6-8C8F-83D836E6337C}" dt="2025-04-05T14:32:23.278" v="10580" actId="1036"/>
          <ac:spMkLst>
            <pc:docMk/>
            <pc:sldMk cId="3645034231" sldId="320"/>
            <ac:spMk id="3" creationId="{8F6AE290-D758-D116-816D-5559C90AAEE1}"/>
          </ac:spMkLst>
        </pc:spChg>
        <pc:spChg chg="del">
          <ac:chgData name="Ezechias Kwabwine, Vodacom" userId="3af227b9-bc60-47e9-af23-024a7ce6c1ab" providerId="ADAL" clId="{C4F084FC-7914-43B6-8C8F-83D836E6337C}" dt="2025-04-05T09:21:34.105" v="5932" actId="478"/>
          <ac:spMkLst>
            <pc:docMk/>
            <pc:sldMk cId="3645034231" sldId="320"/>
            <ac:spMk id="5" creationId="{1B07C49E-AFFC-EC46-8930-E4D428F5F943}"/>
          </ac:spMkLst>
        </pc:spChg>
        <pc:spChg chg="add mod">
          <ac:chgData name="Ezechias Kwabwine, Vodacom" userId="3af227b9-bc60-47e9-af23-024a7ce6c1ab" providerId="ADAL" clId="{C4F084FC-7914-43B6-8C8F-83D836E6337C}" dt="2025-04-05T14:32:26.248" v="10581" actId="207"/>
          <ac:spMkLst>
            <pc:docMk/>
            <pc:sldMk cId="3645034231" sldId="320"/>
            <ac:spMk id="6" creationId="{5AF0EC17-E6F4-EFA7-CEE5-ACBCD8D7C124}"/>
          </ac:spMkLst>
        </pc:spChg>
        <pc:picChg chg="add mod">
          <ac:chgData name="Ezechias Kwabwine, Vodacom" userId="3af227b9-bc60-47e9-af23-024a7ce6c1ab" providerId="ADAL" clId="{C4F084FC-7914-43B6-8C8F-83D836E6337C}" dt="2025-04-05T14:32:15.635" v="10568" actId="1036"/>
          <ac:picMkLst>
            <pc:docMk/>
            <pc:sldMk cId="3645034231" sldId="320"/>
            <ac:picMk id="3074" creationId="{793A1FB2-7F08-72E3-D9D5-3E6499E72FF3}"/>
          </ac:picMkLst>
        </pc:picChg>
      </pc:sldChg>
      <pc:sldChg chg="addSp delSp modSp mod">
        <pc:chgData name="Ezechias Kwabwine, Vodacom" userId="3af227b9-bc60-47e9-af23-024a7ce6c1ab" providerId="ADAL" clId="{C4F084FC-7914-43B6-8C8F-83D836E6337C}" dt="2025-04-05T12:38:59.213" v="8287" actId="207"/>
        <pc:sldMkLst>
          <pc:docMk/>
          <pc:sldMk cId="700132931" sldId="322"/>
        </pc:sldMkLst>
        <pc:spChg chg="del">
          <ac:chgData name="Ezechias Kwabwine, Vodacom" userId="3af227b9-bc60-47e9-af23-024a7ce6c1ab" providerId="ADAL" clId="{C4F084FC-7914-43B6-8C8F-83D836E6337C}" dt="2025-04-05T09:04:27.603" v="5877" actId="478"/>
          <ac:spMkLst>
            <pc:docMk/>
            <pc:sldMk cId="700132931" sldId="322"/>
            <ac:spMk id="5" creationId="{85D9F803-CDBC-C74C-AF1B-2B5937D1C241}"/>
          </ac:spMkLst>
        </pc:spChg>
        <pc:spChg chg="mod">
          <ac:chgData name="Ezechias Kwabwine, Vodacom" userId="3af227b9-bc60-47e9-af23-024a7ce6c1ab" providerId="ADAL" clId="{C4F084FC-7914-43B6-8C8F-83D836E6337C}" dt="2025-04-05T09:04:20.654" v="5876"/>
          <ac:spMkLst>
            <pc:docMk/>
            <pc:sldMk cId="700132931" sldId="322"/>
            <ac:spMk id="8" creationId="{9456A072-47A6-4424-9ABE-F398119040DD}"/>
          </ac:spMkLst>
        </pc:spChg>
        <pc:spChg chg="add del mod">
          <ac:chgData name="Ezechias Kwabwine, Vodacom" userId="3af227b9-bc60-47e9-af23-024a7ce6c1ab" providerId="ADAL" clId="{C4F084FC-7914-43B6-8C8F-83D836E6337C}" dt="2025-04-05T12:36:51.317" v="8257" actId="478"/>
          <ac:spMkLst>
            <pc:docMk/>
            <pc:sldMk cId="700132931" sldId="322"/>
            <ac:spMk id="9" creationId="{09F69414-019B-8EFB-2974-3FA085F11C87}"/>
          </ac:spMkLst>
        </pc:spChg>
        <pc:spChg chg="add del mod">
          <ac:chgData name="Ezechias Kwabwine, Vodacom" userId="3af227b9-bc60-47e9-af23-024a7ce6c1ab" providerId="ADAL" clId="{C4F084FC-7914-43B6-8C8F-83D836E6337C}" dt="2025-04-05T12:38:59.213" v="8287" actId="207"/>
          <ac:spMkLst>
            <pc:docMk/>
            <pc:sldMk cId="700132931" sldId="322"/>
            <ac:spMk id="10" creationId="{564BEAC6-D5BC-AA49-37FA-CB051CD8FBDA}"/>
          </ac:spMkLst>
        </pc:spChg>
        <pc:picChg chg="add mod modCrop">
          <ac:chgData name="Ezechias Kwabwine, Vodacom" userId="3af227b9-bc60-47e9-af23-024a7ce6c1ab" providerId="ADAL" clId="{C4F084FC-7914-43B6-8C8F-83D836E6337C}" dt="2025-04-05T12:38:22.982" v="8284" actId="14861"/>
          <ac:picMkLst>
            <pc:docMk/>
            <pc:sldMk cId="700132931" sldId="322"/>
            <ac:picMk id="4" creationId="{00DCA909-C0BE-F8F3-D68A-29D1286CFD7F}"/>
          </ac:picMkLst>
        </pc:picChg>
        <pc:picChg chg="add mod modCrop">
          <ac:chgData name="Ezechias Kwabwine, Vodacom" userId="3af227b9-bc60-47e9-af23-024a7ce6c1ab" providerId="ADAL" clId="{C4F084FC-7914-43B6-8C8F-83D836E6337C}" dt="2025-04-05T12:38:27.846" v="8285" actId="14861"/>
          <ac:picMkLst>
            <pc:docMk/>
            <pc:sldMk cId="700132931" sldId="322"/>
            <ac:picMk id="7" creationId="{4E318C51-5C97-DFC9-095E-1057F040955D}"/>
          </ac:picMkLst>
        </pc:picChg>
      </pc:sldChg>
      <pc:sldChg chg="addSp delSp modSp mod">
        <pc:chgData name="Ezechias Kwabwine, Vodacom" userId="3af227b9-bc60-47e9-af23-024a7ce6c1ab" providerId="ADAL" clId="{C4F084FC-7914-43B6-8C8F-83D836E6337C}" dt="2025-04-05T12:42:30.124" v="8335" actId="14861"/>
        <pc:sldMkLst>
          <pc:docMk/>
          <pc:sldMk cId="1866160706" sldId="323"/>
        </pc:sldMkLst>
        <pc:spChg chg="add del mod">
          <ac:chgData name="Ezechias Kwabwine, Vodacom" userId="3af227b9-bc60-47e9-af23-024a7ce6c1ab" providerId="ADAL" clId="{C4F084FC-7914-43B6-8C8F-83D836E6337C}" dt="2025-04-05T12:40:32.873" v="8309" actId="478"/>
          <ac:spMkLst>
            <pc:docMk/>
            <pc:sldMk cId="1866160706" sldId="323"/>
            <ac:spMk id="4" creationId="{2960A8FC-05F2-2194-19B7-81C66D965C2F}"/>
          </ac:spMkLst>
        </pc:spChg>
        <pc:spChg chg="del">
          <ac:chgData name="Ezechias Kwabwine, Vodacom" userId="3af227b9-bc60-47e9-af23-024a7ce6c1ab" providerId="ADAL" clId="{C4F084FC-7914-43B6-8C8F-83D836E6337C}" dt="2025-04-05T09:09:19.080" v="5902" actId="478"/>
          <ac:spMkLst>
            <pc:docMk/>
            <pc:sldMk cId="1866160706" sldId="323"/>
            <ac:spMk id="5" creationId="{85D9F803-CDBC-C74C-AF1B-2B5937D1C241}"/>
          </ac:spMkLst>
        </pc:spChg>
        <pc:spChg chg="add del mod">
          <ac:chgData name="Ezechias Kwabwine, Vodacom" userId="3af227b9-bc60-47e9-af23-024a7ce6c1ab" providerId="ADAL" clId="{C4F084FC-7914-43B6-8C8F-83D836E6337C}" dt="2025-04-05T12:41:03.360" v="8316"/>
          <ac:spMkLst>
            <pc:docMk/>
            <pc:sldMk cId="1866160706" sldId="323"/>
            <ac:spMk id="6" creationId="{35E2C85E-8CD2-07DC-E00D-C7450584068B}"/>
          </ac:spMkLst>
        </pc:spChg>
        <pc:spChg chg="add mod">
          <ac:chgData name="Ezechias Kwabwine, Vodacom" userId="3af227b9-bc60-47e9-af23-024a7ce6c1ab" providerId="ADAL" clId="{C4F084FC-7914-43B6-8C8F-83D836E6337C}" dt="2025-04-05T12:42:24.440" v="8334" actId="207"/>
          <ac:spMkLst>
            <pc:docMk/>
            <pc:sldMk cId="1866160706" sldId="323"/>
            <ac:spMk id="7" creationId="{85B98099-2EC4-6F28-222F-B6DFBA42FA17}"/>
          </ac:spMkLst>
        </pc:spChg>
        <pc:spChg chg="mod">
          <ac:chgData name="Ezechias Kwabwine, Vodacom" userId="3af227b9-bc60-47e9-af23-024a7ce6c1ab" providerId="ADAL" clId="{C4F084FC-7914-43B6-8C8F-83D836E6337C}" dt="2025-04-05T09:08:31.487" v="5901"/>
          <ac:spMkLst>
            <pc:docMk/>
            <pc:sldMk cId="1866160706" sldId="323"/>
            <ac:spMk id="8" creationId="{4EF94599-779E-457E-B57B-6063EBF7A840}"/>
          </ac:spMkLst>
        </pc:spChg>
        <pc:picChg chg="add mod">
          <ac:chgData name="Ezechias Kwabwine, Vodacom" userId="3af227b9-bc60-47e9-af23-024a7ce6c1ab" providerId="ADAL" clId="{C4F084FC-7914-43B6-8C8F-83D836E6337C}" dt="2025-04-05T12:42:30.124" v="8335" actId="14861"/>
          <ac:picMkLst>
            <pc:docMk/>
            <pc:sldMk cId="1866160706" sldId="323"/>
            <ac:picMk id="2" creationId="{EE93721E-3E24-101B-B33A-2962CC3CEB7C}"/>
          </ac:picMkLst>
        </pc:picChg>
      </pc:sldChg>
      <pc:sldChg chg="addSp delSp modSp mod">
        <pc:chgData name="Ezechias Kwabwine, Vodacom" userId="3af227b9-bc60-47e9-af23-024a7ce6c1ab" providerId="ADAL" clId="{C4F084FC-7914-43B6-8C8F-83D836E6337C}" dt="2025-04-05T12:47:13.718" v="8368" actId="1076"/>
        <pc:sldMkLst>
          <pc:docMk/>
          <pc:sldMk cId="252359608" sldId="324"/>
        </pc:sldMkLst>
        <pc:spChg chg="del">
          <ac:chgData name="Ezechias Kwabwine, Vodacom" userId="3af227b9-bc60-47e9-af23-024a7ce6c1ab" providerId="ADAL" clId="{C4F084FC-7914-43B6-8C8F-83D836E6337C}" dt="2025-04-05T09:10:30.248" v="5912" actId="478"/>
          <ac:spMkLst>
            <pc:docMk/>
            <pc:sldMk cId="252359608" sldId="324"/>
            <ac:spMk id="5" creationId="{85D9F803-CDBC-C74C-AF1B-2B5937D1C241}"/>
          </ac:spMkLst>
        </pc:spChg>
        <pc:spChg chg="add del mod">
          <ac:chgData name="Ezechias Kwabwine, Vodacom" userId="3af227b9-bc60-47e9-af23-024a7ce6c1ab" providerId="ADAL" clId="{C4F084FC-7914-43B6-8C8F-83D836E6337C}" dt="2025-04-05T12:45:56.520" v="8339" actId="478"/>
          <ac:spMkLst>
            <pc:docMk/>
            <pc:sldMk cId="252359608" sldId="324"/>
            <ac:spMk id="7" creationId="{CEC4BC98-010D-6EA7-DF5D-9D7BE68321A9}"/>
          </ac:spMkLst>
        </pc:spChg>
        <pc:spChg chg="add mod">
          <ac:chgData name="Ezechias Kwabwine, Vodacom" userId="3af227b9-bc60-47e9-af23-024a7ce6c1ab" providerId="ADAL" clId="{C4F084FC-7914-43B6-8C8F-83D836E6337C}" dt="2025-04-05T12:47:13.718" v="8368" actId="1076"/>
          <ac:spMkLst>
            <pc:docMk/>
            <pc:sldMk cId="252359608" sldId="324"/>
            <ac:spMk id="8" creationId="{986BD719-A5D2-7F16-C559-EC15F667DC05}"/>
          </ac:spMkLst>
        </pc:spChg>
        <pc:spChg chg="add mod">
          <ac:chgData name="Ezechias Kwabwine, Vodacom" userId="3af227b9-bc60-47e9-af23-024a7ce6c1ab" providerId="ADAL" clId="{C4F084FC-7914-43B6-8C8F-83D836E6337C}" dt="2025-04-05T12:46:45.470" v="8359" actId="207"/>
          <ac:spMkLst>
            <pc:docMk/>
            <pc:sldMk cId="252359608" sldId="324"/>
            <ac:spMk id="9" creationId="{F023DBFA-C4C6-F76B-0995-00DA7F77B4B8}"/>
          </ac:spMkLst>
        </pc:spChg>
        <pc:spChg chg="mod">
          <ac:chgData name="Ezechias Kwabwine, Vodacom" userId="3af227b9-bc60-47e9-af23-024a7ce6c1ab" providerId="ADAL" clId="{C4F084FC-7914-43B6-8C8F-83D836E6337C}" dt="2025-04-05T09:10:17.154" v="5911"/>
          <ac:spMkLst>
            <pc:docMk/>
            <pc:sldMk cId="252359608" sldId="324"/>
            <ac:spMk id="12" creationId="{4D271BF5-BAA1-4CEB-A575-76A097FABBBA}"/>
          </ac:spMkLst>
        </pc:spChg>
        <pc:picChg chg="add mod modCrop">
          <ac:chgData name="Ezechias Kwabwine, Vodacom" userId="3af227b9-bc60-47e9-af23-024a7ce6c1ab" providerId="ADAL" clId="{C4F084FC-7914-43B6-8C8F-83D836E6337C}" dt="2025-04-05T12:46:52.442" v="8361" actId="14861"/>
          <ac:picMkLst>
            <pc:docMk/>
            <pc:sldMk cId="252359608" sldId="324"/>
            <ac:picMk id="4" creationId="{C79AA38C-664C-D691-21CF-076AB77CFD71}"/>
          </ac:picMkLst>
        </pc:picChg>
        <pc:picChg chg="add del mod modCrop">
          <ac:chgData name="Ezechias Kwabwine, Vodacom" userId="3af227b9-bc60-47e9-af23-024a7ce6c1ab" providerId="ADAL" clId="{C4F084FC-7914-43B6-8C8F-83D836E6337C}" dt="2025-04-05T09:14:40.942" v="5928" actId="478"/>
          <ac:picMkLst>
            <pc:docMk/>
            <pc:sldMk cId="252359608" sldId="324"/>
            <ac:picMk id="6" creationId="{11B065D5-3F61-F922-6968-0B364388775D}"/>
          </ac:picMkLst>
        </pc:picChg>
      </pc:sldChg>
      <pc:sldChg chg="modSp mod">
        <pc:chgData name="Ezechias Kwabwine, Vodacom" userId="3af227b9-bc60-47e9-af23-024a7ce6c1ab" providerId="ADAL" clId="{C4F084FC-7914-43B6-8C8F-83D836E6337C}" dt="2025-04-02T17:35:51.872" v="2077" actId="20577"/>
        <pc:sldMkLst>
          <pc:docMk/>
          <pc:sldMk cId="1277611629" sldId="327"/>
        </pc:sldMkLst>
        <pc:spChg chg="mod">
          <ac:chgData name="Ezechias Kwabwine, Vodacom" userId="3af227b9-bc60-47e9-af23-024a7ce6c1ab" providerId="ADAL" clId="{C4F084FC-7914-43B6-8C8F-83D836E6337C}" dt="2025-04-02T17:35:51.872" v="2077" actId="20577"/>
          <ac:spMkLst>
            <pc:docMk/>
            <pc:sldMk cId="1277611629" sldId="327"/>
            <ac:spMk id="6" creationId="{2C36AF9D-A911-994B-90EA-013D4CDA5604}"/>
          </ac:spMkLst>
        </pc:spChg>
      </pc:sldChg>
      <pc:sldChg chg="addSp delSp modSp mod">
        <pc:chgData name="Ezechias Kwabwine, Vodacom" userId="3af227b9-bc60-47e9-af23-024a7ce6c1ab" providerId="ADAL" clId="{C4F084FC-7914-43B6-8C8F-83D836E6337C}" dt="2025-04-05T14:16:36.800" v="10460" actId="123"/>
        <pc:sldMkLst>
          <pc:docMk/>
          <pc:sldMk cId="1980221439" sldId="331"/>
        </pc:sldMkLst>
        <pc:spChg chg="add mod">
          <ac:chgData name="Ezechias Kwabwine, Vodacom" userId="3af227b9-bc60-47e9-af23-024a7ce6c1ab" providerId="ADAL" clId="{C4F084FC-7914-43B6-8C8F-83D836E6337C}" dt="2025-04-05T14:16:36.800" v="10460" actId="123"/>
          <ac:spMkLst>
            <pc:docMk/>
            <pc:sldMk cId="1980221439" sldId="331"/>
            <ac:spMk id="2" creationId="{9A8AB232-5134-D3A5-E3D5-C666F7BAB2EB}"/>
          </ac:spMkLst>
        </pc:spChg>
      </pc:sldChg>
      <pc:sldChg chg="addSp modSp mod">
        <pc:chgData name="Ezechias Kwabwine, Vodacom" userId="3af227b9-bc60-47e9-af23-024a7ce6c1ab" providerId="ADAL" clId="{C4F084FC-7914-43B6-8C8F-83D836E6337C}" dt="2025-04-05T09:43:42.603" v="5941" actId="20577"/>
        <pc:sldMkLst>
          <pc:docMk/>
          <pc:sldMk cId="2560061391" sldId="332"/>
        </pc:sldMkLst>
        <pc:spChg chg="mod">
          <ac:chgData name="Ezechias Kwabwine, Vodacom" userId="3af227b9-bc60-47e9-af23-024a7ce6c1ab" providerId="ADAL" clId="{C4F084FC-7914-43B6-8C8F-83D836E6337C}" dt="2025-04-05T09:43:42.603" v="5941" actId="20577"/>
          <ac:spMkLst>
            <pc:docMk/>
            <pc:sldMk cId="2560061391" sldId="332"/>
            <ac:spMk id="5" creationId="{8E999A1B-8752-489F-A63B-EA2F60186B52}"/>
          </ac:spMkLst>
        </pc:spChg>
        <pc:picChg chg="add mod">
          <ac:chgData name="Ezechias Kwabwine, Vodacom" userId="3af227b9-bc60-47e9-af23-024a7ce6c1ab" providerId="ADAL" clId="{C4F084FC-7914-43B6-8C8F-83D836E6337C}" dt="2025-04-02T17:52:48.192" v="2106" actId="14100"/>
          <ac:picMkLst>
            <pc:docMk/>
            <pc:sldMk cId="2560061391" sldId="332"/>
            <ac:picMk id="2" creationId="{9F2BE21C-C9D8-FF7F-2E66-0FF5908501ED}"/>
          </ac:picMkLst>
        </pc:picChg>
      </pc:sldChg>
      <pc:sldChg chg="addSp delSp modSp mod">
        <pc:chgData name="Ezechias Kwabwine, Vodacom" userId="3af227b9-bc60-47e9-af23-024a7ce6c1ab" providerId="ADAL" clId="{C4F084FC-7914-43B6-8C8F-83D836E6337C}" dt="2025-04-03T07:47:15.928" v="2712" actId="20577"/>
        <pc:sldMkLst>
          <pc:docMk/>
          <pc:sldMk cId="1489396033" sldId="333"/>
        </pc:sldMkLst>
        <pc:spChg chg="add mod">
          <ac:chgData name="Ezechias Kwabwine, Vodacom" userId="3af227b9-bc60-47e9-af23-024a7ce6c1ab" providerId="ADAL" clId="{C4F084FC-7914-43B6-8C8F-83D836E6337C}" dt="2025-04-03T07:46:40.011" v="2711" actId="242"/>
          <ac:spMkLst>
            <pc:docMk/>
            <pc:sldMk cId="1489396033" sldId="333"/>
            <ac:spMk id="2" creationId="{B537FEFA-3992-0379-82C5-C322C98AAB7E}"/>
          </ac:spMkLst>
        </pc:spChg>
        <pc:spChg chg="mod">
          <ac:chgData name="Ezechias Kwabwine, Vodacom" userId="3af227b9-bc60-47e9-af23-024a7ce6c1ab" providerId="ADAL" clId="{C4F084FC-7914-43B6-8C8F-83D836E6337C}" dt="2025-04-02T17:56:20.386" v="2121" actId="20577"/>
          <ac:spMkLst>
            <pc:docMk/>
            <pc:sldMk cId="1489396033" sldId="333"/>
            <ac:spMk id="4" creationId="{765F6B8D-B1F2-6FEE-A59B-66A1CE7646C7}"/>
          </ac:spMkLst>
        </pc:spChg>
        <pc:spChg chg="add mod">
          <ac:chgData name="Ezechias Kwabwine, Vodacom" userId="3af227b9-bc60-47e9-af23-024a7ce6c1ab" providerId="ADAL" clId="{C4F084FC-7914-43B6-8C8F-83D836E6337C}" dt="2025-04-03T07:47:15.928" v="2712" actId="20577"/>
          <ac:spMkLst>
            <pc:docMk/>
            <pc:sldMk cId="1489396033" sldId="333"/>
            <ac:spMk id="10" creationId="{0697F20C-AFE3-A038-338D-FDE6A23EE60F}"/>
          </ac:spMkLst>
        </pc:spChg>
        <pc:spChg chg="add mod">
          <ac:chgData name="Ezechias Kwabwine, Vodacom" userId="3af227b9-bc60-47e9-af23-024a7ce6c1ab" providerId="ADAL" clId="{C4F084FC-7914-43B6-8C8F-83D836E6337C}" dt="2025-04-03T07:39:41.675" v="2670" actId="14861"/>
          <ac:spMkLst>
            <pc:docMk/>
            <pc:sldMk cId="1489396033" sldId="333"/>
            <ac:spMk id="11" creationId="{4FCAFFE6-0966-9A1C-65B7-15791DF0864F}"/>
          </ac:spMkLst>
        </pc:spChg>
        <pc:spChg chg="add mod">
          <ac:chgData name="Ezechias Kwabwine, Vodacom" userId="3af227b9-bc60-47e9-af23-024a7ce6c1ab" providerId="ADAL" clId="{C4F084FC-7914-43B6-8C8F-83D836E6337C}" dt="2025-04-03T07:39:41.675" v="2670" actId="14861"/>
          <ac:spMkLst>
            <pc:docMk/>
            <pc:sldMk cId="1489396033" sldId="333"/>
            <ac:spMk id="12" creationId="{CA947839-5F1C-B672-4D9D-AED12E7422D4}"/>
          </ac:spMkLst>
        </pc:spChg>
        <pc:spChg chg="add mod">
          <ac:chgData name="Ezechias Kwabwine, Vodacom" userId="3af227b9-bc60-47e9-af23-024a7ce6c1ab" providerId="ADAL" clId="{C4F084FC-7914-43B6-8C8F-83D836E6337C}" dt="2025-04-03T07:44:49.402" v="2708" actId="14100"/>
          <ac:spMkLst>
            <pc:docMk/>
            <pc:sldMk cId="1489396033" sldId="333"/>
            <ac:spMk id="13" creationId="{C90D43D5-686B-570F-C0E3-32B2CA7F7359}"/>
          </ac:spMkLst>
        </pc:spChg>
        <pc:spChg chg="add mod">
          <ac:chgData name="Ezechias Kwabwine, Vodacom" userId="3af227b9-bc60-47e9-af23-024a7ce6c1ab" providerId="ADAL" clId="{C4F084FC-7914-43B6-8C8F-83D836E6337C}" dt="2025-04-02T18:29:19.622" v="2524" actId="207"/>
          <ac:spMkLst>
            <pc:docMk/>
            <pc:sldMk cId="1489396033" sldId="333"/>
            <ac:spMk id="14" creationId="{292FEAF7-7E2A-7826-8D39-80403EBCE6E2}"/>
          </ac:spMkLst>
        </pc:spChg>
        <pc:picChg chg="add mod">
          <ac:chgData name="Ezechias Kwabwine, Vodacom" userId="3af227b9-bc60-47e9-af23-024a7ce6c1ab" providerId="ADAL" clId="{C4F084FC-7914-43B6-8C8F-83D836E6337C}" dt="2025-04-03T07:33:19.535" v="2645" actId="1038"/>
          <ac:picMkLst>
            <pc:docMk/>
            <pc:sldMk cId="1489396033" sldId="333"/>
            <ac:picMk id="9" creationId="{B676E37B-8210-6599-A1EB-25D28363FDCC}"/>
          </ac:picMkLst>
        </pc:picChg>
        <pc:cxnChg chg="add mod">
          <ac:chgData name="Ezechias Kwabwine, Vodacom" userId="3af227b9-bc60-47e9-af23-024a7ce6c1ab" providerId="ADAL" clId="{C4F084FC-7914-43B6-8C8F-83D836E6337C}" dt="2025-04-02T18:31:58.755" v="2534" actId="13822"/>
          <ac:cxnSpMkLst>
            <pc:docMk/>
            <pc:sldMk cId="1489396033" sldId="333"/>
            <ac:cxnSpMk id="16" creationId="{B5A439EE-2C20-A474-3432-7E2BB505239A}"/>
          </ac:cxnSpMkLst>
        </pc:cxnChg>
        <pc:cxnChg chg="add mod">
          <ac:chgData name="Ezechias Kwabwine, Vodacom" userId="3af227b9-bc60-47e9-af23-024a7ce6c1ab" providerId="ADAL" clId="{C4F084FC-7914-43B6-8C8F-83D836E6337C}" dt="2025-04-02T18:32:08.186" v="2536" actId="1076"/>
          <ac:cxnSpMkLst>
            <pc:docMk/>
            <pc:sldMk cId="1489396033" sldId="333"/>
            <ac:cxnSpMk id="17" creationId="{EAD1A564-3304-C3DC-A95D-C7ACC3D14398}"/>
          </ac:cxnSpMkLst>
        </pc:cxnChg>
      </pc:sldChg>
      <pc:sldChg chg="modSp add del">
        <pc:chgData name="Ezechias Kwabwine, Vodacom" userId="3af227b9-bc60-47e9-af23-024a7ce6c1ab" providerId="ADAL" clId="{C4F084FC-7914-43B6-8C8F-83D836E6337C}" dt="2025-04-03T08:33:10.375" v="3498" actId="47"/>
        <pc:sldMkLst>
          <pc:docMk/>
          <pc:sldMk cId="86925257" sldId="334"/>
        </pc:sldMkLst>
      </pc:sldChg>
      <pc:sldChg chg="add del">
        <pc:chgData name="Ezechias Kwabwine, Vodacom" userId="3af227b9-bc60-47e9-af23-024a7ce6c1ab" providerId="ADAL" clId="{C4F084FC-7914-43B6-8C8F-83D836E6337C}" dt="2025-04-04T07:00:33.687" v="5483" actId="47"/>
        <pc:sldMkLst>
          <pc:docMk/>
          <pc:sldMk cId="1710241972" sldId="33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Sheet1!$D$3</c:f>
              <c:strCache>
                <c:ptCount val="1"/>
                <c:pt idx="0">
                  <c:v>Accuracy</c:v>
                </c:pt>
              </c:strCache>
            </c:strRef>
          </c:tx>
          <c:spPr>
            <a:solidFill>
              <a:schemeClr val="accent1"/>
            </a:solidFill>
            <a:ln>
              <a:noFill/>
            </a:ln>
            <a:effectLst/>
          </c:spPr>
          <c:invertIfNegative val="0"/>
          <c:cat>
            <c:strRef>
              <c:f>Sheet1!$C$4:$C$7</c:f>
              <c:strCache>
                <c:ptCount val="4"/>
                <c:pt idx="0">
                  <c:v>LR</c:v>
                </c:pt>
                <c:pt idx="1">
                  <c:v>SVM</c:v>
                </c:pt>
                <c:pt idx="2">
                  <c:v>DTC</c:v>
                </c:pt>
                <c:pt idx="3">
                  <c:v>KNN</c:v>
                </c:pt>
              </c:strCache>
            </c:strRef>
          </c:cat>
          <c:val>
            <c:numRef>
              <c:f>Sheet1!$D$4:$D$7</c:f>
              <c:numCache>
                <c:formatCode>General</c:formatCode>
                <c:ptCount val="4"/>
                <c:pt idx="0">
                  <c:v>0.85</c:v>
                </c:pt>
                <c:pt idx="1">
                  <c:v>0.85</c:v>
                </c:pt>
                <c:pt idx="2">
                  <c:v>0.89</c:v>
                </c:pt>
                <c:pt idx="3">
                  <c:v>0.85</c:v>
                </c:pt>
              </c:numCache>
            </c:numRef>
          </c:val>
          <c:extLst>
            <c:ext xmlns:c16="http://schemas.microsoft.com/office/drawing/2014/chart" uri="{C3380CC4-5D6E-409C-BE32-E72D297353CC}">
              <c16:uniqueId val="{00000000-733A-4D56-9432-653A562E7C58}"/>
            </c:ext>
          </c:extLst>
        </c:ser>
        <c:dLbls>
          <c:showLegendKey val="0"/>
          <c:showVal val="0"/>
          <c:showCatName val="0"/>
          <c:showSerName val="0"/>
          <c:showPercent val="0"/>
          <c:showBubbleSize val="0"/>
        </c:dLbls>
        <c:gapWidth val="219"/>
        <c:overlap val="-27"/>
        <c:axId val="606823184"/>
        <c:axId val="606825584"/>
      </c:barChart>
      <c:catAx>
        <c:axId val="606823184"/>
        <c:scaling>
          <c:orientation val="minMax"/>
        </c:scaling>
        <c:delete val="0"/>
        <c:axPos val="b"/>
        <c:numFmt formatCode="General" sourceLinked="1"/>
        <c:majorTickMark val="none"/>
        <c:minorTickMark val="none"/>
        <c:tickLblPos val="nextTo"/>
        <c:spPr>
          <a:solidFill>
            <a:schemeClr val="bg1"/>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825584"/>
        <c:crosses val="autoZero"/>
        <c:auto val="1"/>
        <c:lblAlgn val="ctr"/>
        <c:lblOffset val="100"/>
        <c:noMultiLvlLbl val="0"/>
      </c:catAx>
      <c:valAx>
        <c:axId val="606825584"/>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6823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Sheet1!$G$3</c:f>
              <c:strCache>
                <c:ptCount val="1"/>
                <c:pt idx="0">
                  <c:v>Accuracy</c:v>
                </c:pt>
              </c:strCache>
            </c:strRef>
          </c:tx>
          <c:spPr>
            <a:solidFill>
              <a:schemeClr val="accent1"/>
            </a:solidFill>
            <a:ln>
              <a:noFill/>
            </a:ln>
            <a:effectLst/>
          </c:spPr>
          <c:invertIfNegative val="0"/>
          <c:cat>
            <c:strRef>
              <c:f>Sheet1!$F$4:$F$7</c:f>
              <c:strCache>
                <c:ptCount val="4"/>
                <c:pt idx="0">
                  <c:v>LR</c:v>
                </c:pt>
                <c:pt idx="1">
                  <c:v>SVM</c:v>
                </c:pt>
                <c:pt idx="2">
                  <c:v>DTC</c:v>
                </c:pt>
                <c:pt idx="3">
                  <c:v>KNN</c:v>
                </c:pt>
              </c:strCache>
            </c:strRef>
          </c:cat>
          <c:val>
            <c:numRef>
              <c:f>Sheet1!$G$4:$G$7</c:f>
              <c:numCache>
                <c:formatCode>General</c:formatCode>
                <c:ptCount val="4"/>
                <c:pt idx="0">
                  <c:v>0.83</c:v>
                </c:pt>
                <c:pt idx="1">
                  <c:v>0.83</c:v>
                </c:pt>
                <c:pt idx="2">
                  <c:v>0.94</c:v>
                </c:pt>
                <c:pt idx="3">
                  <c:v>0.83</c:v>
                </c:pt>
              </c:numCache>
            </c:numRef>
          </c:val>
          <c:extLst>
            <c:ext xmlns:c16="http://schemas.microsoft.com/office/drawing/2014/chart" uri="{C3380CC4-5D6E-409C-BE32-E72D297353CC}">
              <c16:uniqueId val="{00000000-51E5-411E-938C-7A3C1C3244F7}"/>
            </c:ext>
          </c:extLst>
        </c:ser>
        <c:dLbls>
          <c:showLegendKey val="0"/>
          <c:showVal val="0"/>
          <c:showCatName val="0"/>
          <c:showSerName val="0"/>
          <c:showPercent val="0"/>
          <c:showBubbleSize val="0"/>
        </c:dLbls>
        <c:gapWidth val="219"/>
        <c:overlap val="-27"/>
        <c:axId val="438081296"/>
        <c:axId val="438081776"/>
      </c:barChart>
      <c:catAx>
        <c:axId val="438081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081776"/>
        <c:crosses val="autoZero"/>
        <c:auto val="1"/>
        <c:lblAlgn val="ctr"/>
        <c:lblOffset val="100"/>
        <c:noMultiLvlLbl val="0"/>
      </c:catAx>
      <c:valAx>
        <c:axId val="43808177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081296"/>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01394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251631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888999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6297E9BC-D71B-4A39-999E-4907FC92DA83}"/>
              </a:ext>
            </a:extLst>
          </p:cNvPr>
          <p:cNvSpPr txBox="1"/>
          <p:nvPr userDrawn="1">
            <p:extLst>
              <p:ext uri="{1162E1C5-73C7-4A58-AE30-91384D911F3F}">
                <p184:classification xmlns:p184="http://schemas.microsoft.com/office/powerpoint/2018/4/main" val="ftr"/>
              </p:ext>
            </p:extLst>
          </p:nvPr>
        </p:nvSpPr>
        <p:spPr>
          <a:xfrm>
            <a:off x="190500" y="6560820"/>
            <a:ext cx="419100" cy="106680"/>
          </a:xfrm>
          <a:prstGeom prst="rect">
            <a:avLst/>
          </a:prstGeom>
        </p:spPr>
        <p:txBody>
          <a:bodyPr horzOverflow="overflow" lIns="0" tIns="0" rIns="0" bIns="0">
            <a:spAutoFit/>
          </a:bodyPr>
          <a:lstStyle/>
          <a:p>
            <a:pPr algn="l"/>
            <a:r>
              <a:rPr lang="en-US" sz="700">
                <a:solidFill>
                  <a:srgbClr val="000000"/>
                </a:solidFill>
                <a:latin typeface="Calibri" panose="020F0502020204030204" pitchFamily="34" charset="0"/>
                <a:ea typeface="Calibri" panose="020F0502020204030204" pitchFamily="34" charset="0"/>
                <a:cs typeface="Calibri" panose="020F0502020204030204" pitchFamily="34" charset="0"/>
              </a:rPr>
              <a:t>C2 General</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zechias463/DS-Professional-Certificate-Project/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zechias463/DS-Professional-Certificate-Project/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zechias463/DS-Professional-Certificat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zechias463/DS-Professional-Certificate-Project/blob/main/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zechias463/DS-Professional-Certificate-Project/blob/main/spacex-dash-app.p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zechias463/DS-Professional-Certificate-Projec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ezechias463/DS-Professional-Certificate-Project" TargetMode="External"/><Relationship Id="rId4" Type="http://schemas.openxmlformats.org/officeDocument/2006/relationships/hyperlink" Target="https://www.coursera.org/learn/applied-data-science-capstone/hom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ezechias463/DS-Professional-Certificate-Project/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zechias463/DS-Professional-Certificat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Ezechias Mirindi</a:t>
            </a:r>
          </a:p>
          <a:p>
            <a:r>
              <a:rPr lang="en-US" dirty="0">
                <a:solidFill>
                  <a:schemeClr val="bg2"/>
                </a:solidFill>
                <a:latin typeface="Abadi" panose="020B0604020104020204" pitchFamily="34" charset="0"/>
                <a:ea typeface="SF Pro" pitchFamily="2" charset="0"/>
                <a:cs typeface="SF Pro" pitchFamily="2" charset="0"/>
              </a:rPr>
              <a:t>April,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object 5">
            <a:extLst>
              <a:ext uri="{FF2B5EF4-FFF2-40B4-BE49-F238E27FC236}">
                <a16:creationId xmlns:a16="http://schemas.microsoft.com/office/drawing/2014/main" id="{0E9AC80F-7FD8-D749-C048-8014785B7617}"/>
              </a:ext>
            </a:extLst>
          </p:cNvPr>
          <p:cNvSpPr txBox="1"/>
          <p:nvPr/>
        </p:nvSpPr>
        <p:spPr>
          <a:xfrm>
            <a:off x="855599" y="1852515"/>
            <a:ext cx="4564380" cy="861774"/>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30480" rIns="0" bIns="0" rtlCol="0">
            <a:spAutoFit/>
          </a:bodyPr>
          <a:lstStyle/>
          <a:p>
            <a:pPr marL="139065" marR="133985" indent="635" algn="ctr">
              <a:lnSpc>
                <a:spcPct val="100000"/>
              </a:lnSpc>
              <a:spcBef>
                <a:spcPts val="240"/>
              </a:spcBef>
            </a:pPr>
            <a:r>
              <a:rPr sz="1800" dirty="0">
                <a:solidFill>
                  <a:srgbClr val="FFFF00"/>
                </a:solidFill>
                <a:latin typeface="Calibri"/>
                <a:cs typeface="Calibri"/>
              </a:rPr>
              <a:t>Step</a:t>
            </a:r>
            <a:r>
              <a:rPr sz="1800" spc="-20" dirty="0">
                <a:solidFill>
                  <a:srgbClr val="FFFF00"/>
                </a:solidFill>
                <a:latin typeface="Calibri"/>
                <a:cs typeface="Calibri"/>
              </a:rPr>
              <a:t> </a:t>
            </a:r>
            <a:r>
              <a:rPr sz="1800" dirty="0">
                <a:solidFill>
                  <a:srgbClr val="FFFF00"/>
                </a:solidFill>
                <a:latin typeface="Calibri"/>
                <a:cs typeface="Calibri"/>
              </a:rPr>
              <a:t>1</a:t>
            </a:r>
            <a:r>
              <a:rPr sz="1800" dirty="0">
                <a:solidFill>
                  <a:srgbClr val="FFFFFF"/>
                </a:solidFill>
                <a:latin typeface="Calibri"/>
                <a:cs typeface="Calibri"/>
              </a:rPr>
              <a:t>:</a:t>
            </a:r>
            <a:r>
              <a:rPr sz="1800" spc="-25" dirty="0">
                <a:solidFill>
                  <a:srgbClr val="FFFFFF"/>
                </a:solidFill>
                <a:latin typeface="Calibri"/>
                <a:cs typeface="Calibri"/>
              </a:rPr>
              <a:t> </a:t>
            </a:r>
            <a:r>
              <a:rPr sz="1800" dirty="0">
                <a:solidFill>
                  <a:srgbClr val="FFFFFF"/>
                </a:solidFill>
                <a:latin typeface="Calibri"/>
                <a:cs typeface="Calibri"/>
              </a:rPr>
              <a:t>Load</a:t>
            </a:r>
            <a:r>
              <a:rPr sz="1800" spc="-20" dirty="0">
                <a:solidFill>
                  <a:srgbClr val="FFFFFF"/>
                </a:solidFill>
                <a:latin typeface="Calibri"/>
                <a:cs typeface="Calibri"/>
              </a:rPr>
              <a:t> </a:t>
            </a:r>
            <a:r>
              <a:rPr sz="1800" dirty="0">
                <a:solidFill>
                  <a:srgbClr val="FFFFFF"/>
                </a:solidFill>
                <a:latin typeface="Calibri"/>
                <a:cs typeface="Calibri"/>
              </a:rPr>
              <a:t>data</a:t>
            </a:r>
            <a:r>
              <a:rPr sz="1800" spc="-35" dirty="0">
                <a:solidFill>
                  <a:srgbClr val="FFFFFF"/>
                </a:solidFill>
                <a:latin typeface="Calibri"/>
                <a:cs typeface="Calibri"/>
              </a:rPr>
              <a:t> </a:t>
            </a:r>
            <a:r>
              <a:rPr sz="1800" dirty="0">
                <a:solidFill>
                  <a:srgbClr val="FFFFFF"/>
                </a:solidFill>
                <a:latin typeface="Calibri"/>
                <a:cs typeface="Calibri"/>
              </a:rPr>
              <a:t>from</a:t>
            </a:r>
            <a:r>
              <a:rPr sz="1800" spc="-35" dirty="0">
                <a:solidFill>
                  <a:srgbClr val="FFFFFF"/>
                </a:solidFill>
                <a:latin typeface="Calibri"/>
                <a:cs typeface="Calibri"/>
              </a:rPr>
              <a:t> </a:t>
            </a:r>
            <a:r>
              <a:rPr sz="1800" spc="-10" dirty="0">
                <a:solidFill>
                  <a:srgbClr val="FFFFFF"/>
                </a:solidFill>
                <a:latin typeface="Calibri"/>
                <a:cs typeface="Calibri"/>
              </a:rPr>
              <a:t>dataset_part1.csv</a:t>
            </a:r>
            <a:r>
              <a:rPr sz="1800" spc="-50" dirty="0">
                <a:solidFill>
                  <a:srgbClr val="FFFFFF"/>
                </a:solidFill>
                <a:latin typeface="Calibri"/>
                <a:cs typeface="Calibri"/>
              </a:rPr>
              <a:t> </a:t>
            </a:r>
            <a:r>
              <a:rPr sz="1800" spc="-20" dirty="0">
                <a:solidFill>
                  <a:srgbClr val="FFFFFF"/>
                </a:solidFill>
                <a:latin typeface="Calibri"/>
                <a:cs typeface="Calibri"/>
              </a:rPr>
              <a:t>file </a:t>
            </a:r>
            <a:r>
              <a:rPr sz="1800" dirty="0">
                <a:solidFill>
                  <a:srgbClr val="FFFFFF"/>
                </a:solidFill>
                <a:latin typeface="Calibri"/>
                <a:cs typeface="Calibri"/>
              </a:rPr>
              <a:t>and</a:t>
            </a:r>
            <a:r>
              <a:rPr sz="1800" spc="-30" dirty="0">
                <a:solidFill>
                  <a:srgbClr val="FFFFFF"/>
                </a:solidFill>
                <a:latin typeface="Calibri"/>
                <a:cs typeface="Calibri"/>
              </a:rPr>
              <a:t> </a:t>
            </a:r>
            <a:r>
              <a:rPr sz="1800" spc="-10" dirty="0">
                <a:solidFill>
                  <a:srgbClr val="FFFFFF"/>
                </a:solidFill>
                <a:latin typeface="Calibri"/>
                <a:cs typeface="Calibri"/>
              </a:rPr>
              <a:t>calculate</a:t>
            </a:r>
            <a:r>
              <a:rPr sz="1800" spc="-25" dirty="0">
                <a:solidFill>
                  <a:srgbClr val="FFFFFF"/>
                </a:solidFill>
                <a:latin typeface="Calibri"/>
                <a:cs typeface="Calibri"/>
              </a:rPr>
              <a:t> </a:t>
            </a:r>
            <a:r>
              <a:rPr sz="1800" dirty="0">
                <a:solidFill>
                  <a:srgbClr val="FFFFFF"/>
                </a:solidFill>
                <a:latin typeface="Calibri"/>
                <a:cs typeface="Calibri"/>
              </a:rPr>
              <a:t>the</a:t>
            </a:r>
            <a:r>
              <a:rPr sz="1800" spc="-25" dirty="0">
                <a:solidFill>
                  <a:srgbClr val="FFFFFF"/>
                </a:solidFill>
                <a:latin typeface="Calibri"/>
                <a:cs typeface="Calibri"/>
              </a:rPr>
              <a:t> </a:t>
            </a:r>
            <a:r>
              <a:rPr sz="1800" dirty="0">
                <a:solidFill>
                  <a:srgbClr val="FFFFFF"/>
                </a:solidFill>
                <a:latin typeface="Calibri"/>
                <a:cs typeface="Calibri"/>
              </a:rPr>
              <a:t>number</a:t>
            </a:r>
            <a:r>
              <a:rPr sz="1800" spc="-35" dirty="0">
                <a:solidFill>
                  <a:srgbClr val="FFFFFF"/>
                </a:solidFill>
                <a:latin typeface="Calibri"/>
                <a:cs typeface="Calibri"/>
              </a:rPr>
              <a:t> </a:t>
            </a:r>
            <a:r>
              <a:rPr sz="1800" dirty="0">
                <a:solidFill>
                  <a:srgbClr val="FFFFFF"/>
                </a:solidFill>
                <a:latin typeface="Calibri"/>
                <a:cs typeface="Calibri"/>
              </a:rPr>
              <a:t>of</a:t>
            </a:r>
            <a:r>
              <a:rPr sz="1800" spc="-40" dirty="0">
                <a:solidFill>
                  <a:srgbClr val="FFFFFF"/>
                </a:solidFill>
                <a:latin typeface="Calibri"/>
                <a:cs typeface="Calibri"/>
              </a:rPr>
              <a:t> </a:t>
            </a:r>
            <a:r>
              <a:rPr sz="1800" dirty="0">
                <a:solidFill>
                  <a:srgbClr val="FFFFFF"/>
                </a:solidFill>
                <a:latin typeface="Calibri"/>
                <a:cs typeface="Calibri"/>
              </a:rPr>
              <a:t>launches</a:t>
            </a:r>
            <a:r>
              <a:rPr sz="1800" spc="-30" dirty="0">
                <a:solidFill>
                  <a:srgbClr val="FFFFFF"/>
                </a:solidFill>
                <a:latin typeface="Calibri"/>
                <a:cs typeface="Calibri"/>
              </a:rPr>
              <a:t> </a:t>
            </a:r>
            <a:r>
              <a:rPr sz="1800" dirty="0">
                <a:solidFill>
                  <a:srgbClr val="FFFFFF"/>
                </a:solidFill>
                <a:latin typeface="Calibri"/>
                <a:cs typeface="Calibri"/>
              </a:rPr>
              <a:t>on</a:t>
            </a:r>
            <a:r>
              <a:rPr sz="1800" spc="-30" dirty="0">
                <a:solidFill>
                  <a:srgbClr val="FFFFFF"/>
                </a:solidFill>
                <a:latin typeface="Calibri"/>
                <a:cs typeface="Calibri"/>
              </a:rPr>
              <a:t> </a:t>
            </a:r>
            <a:r>
              <a:rPr sz="1800" spc="-20" dirty="0">
                <a:solidFill>
                  <a:srgbClr val="FFFFFF"/>
                </a:solidFill>
                <a:latin typeface="Calibri"/>
                <a:cs typeface="Calibri"/>
              </a:rPr>
              <a:t>each site</a:t>
            </a:r>
            <a:endParaRPr sz="1800" dirty="0">
              <a:latin typeface="Calibri"/>
              <a:cs typeface="Calibri"/>
            </a:endParaRPr>
          </a:p>
        </p:txBody>
      </p:sp>
      <p:sp>
        <p:nvSpPr>
          <p:cNvPr id="3" name="object 6">
            <a:extLst>
              <a:ext uri="{FF2B5EF4-FFF2-40B4-BE49-F238E27FC236}">
                <a16:creationId xmlns:a16="http://schemas.microsoft.com/office/drawing/2014/main" id="{F162DDF9-DD80-8EF9-52E6-7EA57310308E}"/>
              </a:ext>
            </a:extLst>
          </p:cNvPr>
          <p:cNvSpPr txBox="1"/>
          <p:nvPr/>
        </p:nvSpPr>
        <p:spPr>
          <a:xfrm>
            <a:off x="855599" y="3071346"/>
            <a:ext cx="4564380" cy="822960"/>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120650" rIns="0" bIns="0" rtlCol="0">
            <a:spAutoFit/>
          </a:bodyPr>
          <a:lstStyle/>
          <a:p>
            <a:pPr marL="1144905" marR="542925" indent="-596265">
              <a:lnSpc>
                <a:spcPct val="100000"/>
              </a:lnSpc>
              <a:spcBef>
                <a:spcPts val="950"/>
              </a:spcBef>
            </a:pPr>
            <a:r>
              <a:rPr sz="1800" dirty="0">
                <a:solidFill>
                  <a:srgbClr val="FFFF00"/>
                </a:solidFill>
                <a:latin typeface="Calibri"/>
                <a:cs typeface="Calibri"/>
              </a:rPr>
              <a:t>Step</a:t>
            </a:r>
            <a:r>
              <a:rPr sz="1800" spc="-40" dirty="0">
                <a:solidFill>
                  <a:srgbClr val="FFFF00"/>
                </a:solidFill>
                <a:latin typeface="Calibri"/>
                <a:cs typeface="Calibri"/>
              </a:rPr>
              <a:t> </a:t>
            </a:r>
            <a:r>
              <a:rPr sz="1800" dirty="0">
                <a:solidFill>
                  <a:srgbClr val="FFFF00"/>
                </a:solidFill>
                <a:latin typeface="Calibri"/>
                <a:cs typeface="Calibri"/>
              </a:rPr>
              <a:t>2</a:t>
            </a:r>
            <a:r>
              <a:rPr sz="1800" dirty="0">
                <a:solidFill>
                  <a:srgbClr val="FFFFFF"/>
                </a:solidFill>
                <a:latin typeface="Calibri"/>
                <a:cs typeface="Calibri"/>
              </a:rPr>
              <a:t>:</a:t>
            </a:r>
            <a:r>
              <a:rPr sz="1800" spc="-45" dirty="0">
                <a:solidFill>
                  <a:srgbClr val="FFFFFF"/>
                </a:solidFill>
                <a:latin typeface="Calibri"/>
                <a:cs typeface="Calibri"/>
              </a:rPr>
              <a:t> </a:t>
            </a:r>
            <a:r>
              <a:rPr sz="1800" dirty="0">
                <a:solidFill>
                  <a:srgbClr val="FFFFFF"/>
                </a:solidFill>
                <a:latin typeface="Calibri"/>
                <a:cs typeface="Calibri"/>
              </a:rPr>
              <a:t>Calculate</a:t>
            </a:r>
            <a:r>
              <a:rPr sz="1800" spc="-30" dirty="0">
                <a:solidFill>
                  <a:srgbClr val="FFFFFF"/>
                </a:solidFill>
                <a:latin typeface="Calibri"/>
                <a:cs typeface="Calibri"/>
              </a:rPr>
              <a:t> </a:t>
            </a:r>
            <a:r>
              <a:rPr sz="1800" dirty="0">
                <a:solidFill>
                  <a:srgbClr val="FFFFFF"/>
                </a:solidFill>
                <a:latin typeface="Calibri"/>
                <a:cs typeface="Calibri"/>
              </a:rPr>
              <a:t>the</a:t>
            </a:r>
            <a:r>
              <a:rPr sz="1800" spc="-55" dirty="0">
                <a:solidFill>
                  <a:srgbClr val="FFFFFF"/>
                </a:solidFill>
                <a:latin typeface="Calibri"/>
                <a:cs typeface="Calibri"/>
              </a:rPr>
              <a:t> </a:t>
            </a:r>
            <a:r>
              <a:rPr sz="1800" dirty="0">
                <a:solidFill>
                  <a:srgbClr val="FFFFFF"/>
                </a:solidFill>
                <a:latin typeface="Calibri"/>
                <a:cs typeface="Calibri"/>
              </a:rPr>
              <a:t>number</a:t>
            </a:r>
            <a:r>
              <a:rPr sz="1800" spc="-40" dirty="0">
                <a:solidFill>
                  <a:srgbClr val="FFFFFF"/>
                </a:solidFill>
                <a:latin typeface="Calibri"/>
                <a:cs typeface="Calibri"/>
              </a:rPr>
              <a:t> </a:t>
            </a:r>
            <a:r>
              <a:rPr sz="1800" dirty="0">
                <a:solidFill>
                  <a:srgbClr val="FFFFFF"/>
                </a:solidFill>
                <a:latin typeface="Calibri"/>
                <a:cs typeface="Calibri"/>
              </a:rPr>
              <a:t>and</a:t>
            </a:r>
            <a:r>
              <a:rPr sz="1800" spc="-50"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occurrence</a:t>
            </a:r>
            <a:r>
              <a:rPr sz="1800" spc="-30" dirty="0">
                <a:solidFill>
                  <a:srgbClr val="FFFFFF"/>
                </a:solidFill>
                <a:latin typeface="Calibri"/>
                <a:cs typeface="Calibri"/>
              </a:rPr>
              <a:t> </a:t>
            </a:r>
            <a:r>
              <a:rPr sz="1800" dirty="0">
                <a:solidFill>
                  <a:srgbClr val="FFFFFF"/>
                </a:solidFill>
                <a:latin typeface="Calibri"/>
                <a:cs typeface="Calibri"/>
              </a:rPr>
              <a:t>of</a:t>
            </a:r>
            <a:r>
              <a:rPr sz="1800" spc="-60" dirty="0">
                <a:solidFill>
                  <a:srgbClr val="FFFFFF"/>
                </a:solidFill>
                <a:latin typeface="Calibri"/>
                <a:cs typeface="Calibri"/>
              </a:rPr>
              <a:t> </a:t>
            </a:r>
            <a:r>
              <a:rPr sz="1800" dirty="0">
                <a:solidFill>
                  <a:srgbClr val="FFFFFF"/>
                </a:solidFill>
                <a:latin typeface="Calibri"/>
                <a:cs typeface="Calibri"/>
              </a:rPr>
              <a:t>each</a:t>
            </a:r>
            <a:r>
              <a:rPr sz="1800" spc="-50" dirty="0">
                <a:solidFill>
                  <a:srgbClr val="FFFFFF"/>
                </a:solidFill>
                <a:latin typeface="Calibri"/>
                <a:cs typeface="Calibri"/>
              </a:rPr>
              <a:t> </a:t>
            </a:r>
            <a:r>
              <a:rPr sz="1800" spc="-10" dirty="0">
                <a:solidFill>
                  <a:srgbClr val="FFFFFF"/>
                </a:solidFill>
                <a:latin typeface="Calibri"/>
                <a:cs typeface="Calibri"/>
              </a:rPr>
              <a:t>orbit</a:t>
            </a:r>
            <a:endParaRPr sz="1800" dirty="0">
              <a:latin typeface="Calibri"/>
              <a:cs typeface="Calibri"/>
            </a:endParaRPr>
          </a:p>
        </p:txBody>
      </p:sp>
      <p:sp>
        <p:nvSpPr>
          <p:cNvPr id="6" name="object 8">
            <a:extLst>
              <a:ext uri="{FF2B5EF4-FFF2-40B4-BE49-F238E27FC236}">
                <a16:creationId xmlns:a16="http://schemas.microsoft.com/office/drawing/2014/main" id="{FDF0C35D-9265-CF2F-BAAE-15875225CEF4}"/>
              </a:ext>
            </a:extLst>
          </p:cNvPr>
          <p:cNvSpPr txBox="1"/>
          <p:nvPr/>
        </p:nvSpPr>
        <p:spPr>
          <a:xfrm>
            <a:off x="855599" y="4221432"/>
            <a:ext cx="4564380" cy="914400"/>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179070" rIns="0" bIns="0" rtlCol="0">
            <a:spAutoFit/>
          </a:bodyPr>
          <a:lstStyle/>
          <a:p>
            <a:pPr marL="768350" marR="207010" indent="-554990">
              <a:lnSpc>
                <a:spcPct val="100000"/>
              </a:lnSpc>
              <a:spcBef>
                <a:spcPts val="1410"/>
              </a:spcBef>
            </a:pPr>
            <a:r>
              <a:rPr sz="1800" dirty="0">
                <a:solidFill>
                  <a:srgbClr val="FFFF00"/>
                </a:solidFill>
                <a:latin typeface="Calibri"/>
                <a:cs typeface="Calibri"/>
              </a:rPr>
              <a:t>Step3</a:t>
            </a:r>
            <a:r>
              <a:rPr sz="1800" dirty="0">
                <a:solidFill>
                  <a:srgbClr val="FFFFFF"/>
                </a:solidFill>
                <a:latin typeface="Calibri"/>
                <a:cs typeface="Calibri"/>
              </a:rPr>
              <a:t>:</a:t>
            </a:r>
            <a:r>
              <a:rPr sz="1800" spc="-55" dirty="0">
                <a:solidFill>
                  <a:srgbClr val="FFFFFF"/>
                </a:solidFill>
                <a:latin typeface="Calibri"/>
                <a:cs typeface="Calibri"/>
              </a:rPr>
              <a:t> </a:t>
            </a:r>
            <a:r>
              <a:rPr sz="1800" dirty="0">
                <a:solidFill>
                  <a:srgbClr val="FFFFFF"/>
                </a:solidFill>
                <a:latin typeface="Calibri"/>
                <a:cs typeface="Calibri"/>
              </a:rPr>
              <a:t>Calculate</a:t>
            </a:r>
            <a:r>
              <a:rPr sz="1800" spc="-35" dirty="0">
                <a:solidFill>
                  <a:srgbClr val="FFFFFF"/>
                </a:solidFill>
                <a:latin typeface="Calibri"/>
                <a:cs typeface="Calibri"/>
              </a:rPr>
              <a:t> </a:t>
            </a:r>
            <a:r>
              <a:rPr sz="1800" dirty="0">
                <a:solidFill>
                  <a:srgbClr val="FFFFFF"/>
                </a:solidFill>
                <a:latin typeface="Calibri"/>
                <a:cs typeface="Calibri"/>
              </a:rPr>
              <a:t>the</a:t>
            </a:r>
            <a:r>
              <a:rPr sz="1800" spc="-45" dirty="0">
                <a:solidFill>
                  <a:srgbClr val="FFFFFF"/>
                </a:solidFill>
                <a:latin typeface="Calibri"/>
                <a:cs typeface="Calibri"/>
              </a:rPr>
              <a:t> </a:t>
            </a:r>
            <a:r>
              <a:rPr sz="1800" dirty="0">
                <a:solidFill>
                  <a:srgbClr val="FFFFFF"/>
                </a:solidFill>
                <a:latin typeface="Calibri"/>
                <a:cs typeface="Calibri"/>
              </a:rPr>
              <a:t>number</a:t>
            </a:r>
            <a:r>
              <a:rPr sz="1800" spc="-60" dirty="0">
                <a:solidFill>
                  <a:srgbClr val="FFFFFF"/>
                </a:solidFill>
                <a:latin typeface="Calibri"/>
                <a:cs typeface="Calibri"/>
              </a:rPr>
              <a:t> </a:t>
            </a:r>
            <a:r>
              <a:rPr sz="1800" dirty="0">
                <a:solidFill>
                  <a:srgbClr val="FFFFFF"/>
                </a:solidFill>
                <a:latin typeface="Calibri"/>
                <a:cs typeface="Calibri"/>
              </a:rPr>
              <a:t>and</a:t>
            </a:r>
            <a:r>
              <a:rPr sz="1800" spc="-45" dirty="0">
                <a:solidFill>
                  <a:srgbClr val="FFFFFF"/>
                </a:solidFill>
                <a:latin typeface="Calibri"/>
                <a:cs typeface="Calibri"/>
              </a:rPr>
              <a:t> </a:t>
            </a:r>
            <a:r>
              <a:rPr sz="1800" spc="-10" dirty="0">
                <a:solidFill>
                  <a:srgbClr val="FFFFFF"/>
                </a:solidFill>
                <a:latin typeface="Calibri"/>
                <a:cs typeface="Calibri"/>
              </a:rPr>
              <a:t>occurrence </a:t>
            </a:r>
            <a:r>
              <a:rPr sz="1800" dirty="0">
                <a:solidFill>
                  <a:srgbClr val="FFFFFF"/>
                </a:solidFill>
                <a:latin typeface="Calibri"/>
                <a:cs typeface="Calibri"/>
              </a:rPr>
              <a:t>of</a:t>
            </a:r>
            <a:r>
              <a:rPr sz="1800" spc="-50" dirty="0">
                <a:solidFill>
                  <a:srgbClr val="FFFFFF"/>
                </a:solidFill>
                <a:latin typeface="Calibri"/>
                <a:cs typeface="Calibri"/>
              </a:rPr>
              <a:t> </a:t>
            </a:r>
            <a:r>
              <a:rPr sz="1800" dirty="0">
                <a:solidFill>
                  <a:srgbClr val="FFFFFF"/>
                </a:solidFill>
                <a:latin typeface="Calibri"/>
                <a:cs typeface="Calibri"/>
              </a:rPr>
              <a:t>mission</a:t>
            </a:r>
            <a:r>
              <a:rPr sz="1800" spc="-50" dirty="0">
                <a:solidFill>
                  <a:srgbClr val="FFFFFF"/>
                </a:solidFill>
                <a:latin typeface="Calibri"/>
                <a:cs typeface="Calibri"/>
              </a:rPr>
              <a:t> </a:t>
            </a:r>
            <a:r>
              <a:rPr sz="1800" dirty="0">
                <a:solidFill>
                  <a:srgbClr val="FFFFFF"/>
                </a:solidFill>
                <a:latin typeface="Calibri"/>
                <a:cs typeface="Calibri"/>
              </a:rPr>
              <a:t>outcome</a:t>
            </a:r>
            <a:r>
              <a:rPr sz="1800" spc="-30" dirty="0">
                <a:solidFill>
                  <a:srgbClr val="FFFFFF"/>
                </a:solidFill>
                <a:latin typeface="Calibri"/>
                <a:cs typeface="Calibri"/>
              </a:rPr>
              <a:t> </a:t>
            </a:r>
            <a:r>
              <a:rPr sz="1800" dirty="0">
                <a:solidFill>
                  <a:srgbClr val="FFFFFF"/>
                </a:solidFill>
                <a:latin typeface="Calibri"/>
                <a:cs typeface="Calibri"/>
              </a:rPr>
              <a:t>of</a:t>
            </a:r>
            <a:r>
              <a:rPr sz="1800" spc="-30" dirty="0">
                <a:solidFill>
                  <a:srgbClr val="FFFFFF"/>
                </a:solidFill>
                <a:latin typeface="Calibri"/>
                <a:cs typeface="Calibri"/>
              </a:rPr>
              <a:t> </a:t>
            </a:r>
            <a:r>
              <a:rPr sz="1800" dirty="0">
                <a:solidFill>
                  <a:srgbClr val="FFFFFF"/>
                </a:solidFill>
                <a:latin typeface="Calibri"/>
                <a:cs typeface="Calibri"/>
              </a:rPr>
              <a:t>the</a:t>
            </a:r>
            <a:r>
              <a:rPr sz="1800" spc="-45" dirty="0">
                <a:solidFill>
                  <a:srgbClr val="FFFFFF"/>
                </a:solidFill>
                <a:latin typeface="Calibri"/>
                <a:cs typeface="Calibri"/>
              </a:rPr>
              <a:t> </a:t>
            </a:r>
            <a:r>
              <a:rPr sz="1800" spc="-10" dirty="0">
                <a:solidFill>
                  <a:srgbClr val="FFFFFF"/>
                </a:solidFill>
                <a:latin typeface="Calibri"/>
                <a:cs typeface="Calibri"/>
              </a:rPr>
              <a:t>orbits</a:t>
            </a:r>
            <a:endParaRPr sz="1800" dirty="0">
              <a:latin typeface="Calibri"/>
              <a:cs typeface="Calibri"/>
            </a:endParaRPr>
          </a:p>
        </p:txBody>
      </p:sp>
      <p:sp>
        <p:nvSpPr>
          <p:cNvPr id="7" name="object 9">
            <a:extLst>
              <a:ext uri="{FF2B5EF4-FFF2-40B4-BE49-F238E27FC236}">
                <a16:creationId xmlns:a16="http://schemas.microsoft.com/office/drawing/2014/main" id="{FEF73F2A-A315-D6C5-5907-1A5725A3168A}"/>
              </a:ext>
            </a:extLst>
          </p:cNvPr>
          <p:cNvSpPr txBox="1"/>
          <p:nvPr/>
        </p:nvSpPr>
        <p:spPr>
          <a:xfrm>
            <a:off x="855587" y="5514229"/>
            <a:ext cx="4564380" cy="863057"/>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31750" rIns="0" bIns="0" rtlCol="0">
            <a:spAutoFit/>
          </a:bodyPr>
          <a:lstStyle/>
          <a:p>
            <a:pPr marL="238125" marR="233045" algn="ctr">
              <a:lnSpc>
                <a:spcPct val="100000"/>
              </a:lnSpc>
              <a:spcBef>
                <a:spcPts val="250"/>
              </a:spcBef>
            </a:pPr>
            <a:r>
              <a:rPr sz="1800" dirty="0">
                <a:solidFill>
                  <a:srgbClr val="FFFF00"/>
                </a:solidFill>
                <a:latin typeface="Calibri"/>
                <a:cs typeface="Calibri"/>
              </a:rPr>
              <a:t>Step</a:t>
            </a:r>
            <a:r>
              <a:rPr sz="1800" spc="-35" dirty="0">
                <a:solidFill>
                  <a:srgbClr val="FFFF00"/>
                </a:solidFill>
                <a:latin typeface="Calibri"/>
                <a:cs typeface="Calibri"/>
              </a:rPr>
              <a:t> </a:t>
            </a:r>
            <a:r>
              <a:rPr sz="1800" dirty="0">
                <a:solidFill>
                  <a:srgbClr val="FFFF00"/>
                </a:solidFill>
                <a:latin typeface="Calibri"/>
                <a:cs typeface="Calibri"/>
              </a:rPr>
              <a:t>4</a:t>
            </a:r>
            <a:r>
              <a:rPr sz="1800" dirty="0">
                <a:solidFill>
                  <a:srgbClr val="FFFFFF"/>
                </a:solidFill>
                <a:latin typeface="Calibri"/>
                <a:cs typeface="Calibri"/>
              </a:rPr>
              <a:t>:</a:t>
            </a:r>
            <a:r>
              <a:rPr sz="1800" spc="-45" dirty="0">
                <a:solidFill>
                  <a:srgbClr val="FFFFFF"/>
                </a:solidFill>
                <a:latin typeface="Calibri"/>
                <a:cs typeface="Calibri"/>
              </a:rPr>
              <a:t> </a:t>
            </a:r>
            <a:r>
              <a:rPr sz="1800" spc="-10" dirty="0">
                <a:solidFill>
                  <a:srgbClr val="FFFFFF"/>
                </a:solidFill>
                <a:latin typeface="Calibri"/>
                <a:cs typeface="Calibri"/>
              </a:rPr>
              <a:t>Create</a:t>
            </a:r>
            <a:r>
              <a:rPr sz="1800" spc="-45" dirty="0">
                <a:solidFill>
                  <a:srgbClr val="FFFFFF"/>
                </a:solidFill>
                <a:latin typeface="Calibri"/>
                <a:cs typeface="Calibri"/>
              </a:rPr>
              <a:t> </a:t>
            </a:r>
            <a:r>
              <a:rPr sz="1800" dirty="0">
                <a:solidFill>
                  <a:srgbClr val="FFFFFF"/>
                </a:solidFill>
                <a:latin typeface="Calibri"/>
                <a:cs typeface="Calibri"/>
              </a:rPr>
              <a:t>a</a:t>
            </a:r>
            <a:r>
              <a:rPr sz="1800" spc="-35" dirty="0">
                <a:solidFill>
                  <a:srgbClr val="FFFFFF"/>
                </a:solidFill>
                <a:latin typeface="Calibri"/>
                <a:cs typeface="Calibri"/>
              </a:rPr>
              <a:t> </a:t>
            </a:r>
            <a:r>
              <a:rPr sz="1800" dirty="0">
                <a:solidFill>
                  <a:srgbClr val="FFFFFF"/>
                </a:solidFill>
                <a:latin typeface="Calibri"/>
                <a:cs typeface="Calibri"/>
              </a:rPr>
              <a:t>landing</a:t>
            </a:r>
            <a:r>
              <a:rPr sz="1800" spc="-35" dirty="0">
                <a:solidFill>
                  <a:srgbClr val="FFFFFF"/>
                </a:solidFill>
                <a:latin typeface="Calibri"/>
                <a:cs typeface="Calibri"/>
              </a:rPr>
              <a:t> </a:t>
            </a:r>
            <a:r>
              <a:rPr sz="1800" dirty="0">
                <a:solidFill>
                  <a:srgbClr val="FFFFFF"/>
                </a:solidFill>
                <a:latin typeface="Calibri"/>
                <a:cs typeface="Calibri"/>
              </a:rPr>
              <a:t>outcome</a:t>
            </a:r>
            <a:r>
              <a:rPr sz="1800" spc="-30" dirty="0">
                <a:solidFill>
                  <a:srgbClr val="FFFFFF"/>
                </a:solidFill>
                <a:latin typeface="Calibri"/>
                <a:cs typeface="Calibri"/>
              </a:rPr>
              <a:t> </a:t>
            </a:r>
            <a:r>
              <a:rPr sz="1800" dirty="0">
                <a:solidFill>
                  <a:srgbClr val="FFFFFF"/>
                </a:solidFill>
                <a:latin typeface="Calibri"/>
                <a:cs typeface="Calibri"/>
              </a:rPr>
              <a:t>label</a:t>
            </a:r>
            <a:r>
              <a:rPr sz="1800" spc="-45" dirty="0">
                <a:solidFill>
                  <a:srgbClr val="FFFFFF"/>
                </a:solidFill>
                <a:latin typeface="Calibri"/>
                <a:cs typeface="Calibri"/>
              </a:rPr>
              <a:t> </a:t>
            </a:r>
            <a:r>
              <a:rPr sz="1800" spc="-20" dirty="0">
                <a:solidFill>
                  <a:srgbClr val="FFFFFF"/>
                </a:solidFill>
                <a:latin typeface="Calibri"/>
                <a:cs typeface="Calibri"/>
              </a:rPr>
              <a:t>from </a:t>
            </a:r>
            <a:r>
              <a:rPr sz="1800" dirty="0">
                <a:solidFill>
                  <a:srgbClr val="FFFFFF"/>
                </a:solidFill>
                <a:latin typeface="Calibri"/>
                <a:cs typeface="Calibri"/>
              </a:rPr>
              <a:t>outcome</a:t>
            </a:r>
            <a:r>
              <a:rPr sz="1800" spc="-60" dirty="0">
                <a:solidFill>
                  <a:srgbClr val="FFFFFF"/>
                </a:solidFill>
                <a:latin typeface="Calibri"/>
                <a:cs typeface="Calibri"/>
              </a:rPr>
              <a:t> </a:t>
            </a:r>
            <a:r>
              <a:rPr sz="1800" dirty="0">
                <a:solidFill>
                  <a:srgbClr val="FFFFFF"/>
                </a:solidFill>
                <a:latin typeface="Calibri"/>
                <a:cs typeface="Calibri"/>
              </a:rPr>
              <a:t>column</a:t>
            </a:r>
            <a:r>
              <a:rPr sz="1800" spc="-55" dirty="0">
                <a:solidFill>
                  <a:srgbClr val="FFFFFF"/>
                </a:solidFill>
                <a:latin typeface="Calibri"/>
                <a:cs typeface="Calibri"/>
              </a:rPr>
              <a:t> </a:t>
            </a:r>
            <a:r>
              <a:rPr sz="1800" dirty="0">
                <a:solidFill>
                  <a:srgbClr val="FFFFFF"/>
                </a:solidFill>
                <a:latin typeface="Calibri"/>
                <a:cs typeface="Calibri"/>
              </a:rPr>
              <a:t>and</a:t>
            </a:r>
            <a:r>
              <a:rPr sz="1800" spc="-55" dirty="0">
                <a:solidFill>
                  <a:srgbClr val="FFFFFF"/>
                </a:solidFill>
                <a:latin typeface="Calibri"/>
                <a:cs typeface="Calibri"/>
              </a:rPr>
              <a:t> </a:t>
            </a:r>
            <a:r>
              <a:rPr sz="1800" dirty="0">
                <a:solidFill>
                  <a:srgbClr val="FFFFFF"/>
                </a:solidFill>
                <a:latin typeface="Calibri"/>
                <a:cs typeface="Calibri"/>
              </a:rPr>
              <a:t>export</a:t>
            </a:r>
            <a:r>
              <a:rPr sz="1800" spc="-75" dirty="0">
                <a:solidFill>
                  <a:srgbClr val="FFFFFF"/>
                </a:solidFill>
                <a:latin typeface="Calibri"/>
                <a:cs typeface="Calibri"/>
              </a:rPr>
              <a:t> </a:t>
            </a:r>
            <a:r>
              <a:rPr sz="1800" dirty="0">
                <a:solidFill>
                  <a:srgbClr val="FFFFFF"/>
                </a:solidFill>
                <a:latin typeface="Calibri"/>
                <a:cs typeface="Calibri"/>
              </a:rPr>
              <a:t>data</a:t>
            </a:r>
            <a:r>
              <a:rPr sz="1800" spc="-70" dirty="0">
                <a:solidFill>
                  <a:srgbClr val="FFFFFF"/>
                </a:solidFill>
                <a:latin typeface="Calibri"/>
                <a:cs typeface="Calibri"/>
              </a:rPr>
              <a:t> </a:t>
            </a:r>
            <a:r>
              <a:rPr sz="1800" spc="-20" dirty="0">
                <a:solidFill>
                  <a:srgbClr val="FFFFFF"/>
                </a:solidFill>
                <a:latin typeface="Calibri"/>
                <a:cs typeface="Calibri"/>
              </a:rPr>
              <a:t>into </a:t>
            </a:r>
            <a:r>
              <a:rPr sz="1800" spc="-10" dirty="0">
                <a:solidFill>
                  <a:srgbClr val="FFFF00"/>
                </a:solidFill>
                <a:latin typeface="Calibri"/>
                <a:cs typeface="Calibri"/>
              </a:rPr>
              <a:t>dataset_part2.csv</a:t>
            </a:r>
            <a:r>
              <a:rPr sz="1800" spc="45" dirty="0">
                <a:solidFill>
                  <a:srgbClr val="FFFF00"/>
                </a:solidFill>
                <a:latin typeface="Calibri"/>
                <a:cs typeface="Calibri"/>
              </a:rPr>
              <a:t> </a:t>
            </a:r>
            <a:r>
              <a:rPr sz="1800" spc="-20" dirty="0">
                <a:solidFill>
                  <a:srgbClr val="FFFFFF"/>
                </a:solidFill>
                <a:latin typeface="Calibri"/>
                <a:cs typeface="Calibri"/>
              </a:rPr>
              <a:t>file</a:t>
            </a:r>
            <a:endParaRPr sz="1800" dirty="0">
              <a:latin typeface="Calibri"/>
              <a:cs typeface="Calibri"/>
            </a:endParaRPr>
          </a:p>
        </p:txBody>
      </p:sp>
      <p:sp>
        <p:nvSpPr>
          <p:cNvPr id="9" name="object 12">
            <a:extLst>
              <a:ext uri="{FF2B5EF4-FFF2-40B4-BE49-F238E27FC236}">
                <a16:creationId xmlns:a16="http://schemas.microsoft.com/office/drawing/2014/main" id="{E7366E3C-3B8E-F244-1386-7DA115F6FCEA}"/>
              </a:ext>
            </a:extLst>
          </p:cNvPr>
          <p:cNvSpPr/>
          <p:nvPr/>
        </p:nvSpPr>
        <p:spPr>
          <a:xfrm>
            <a:off x="3051925" y="2766915"/>
            <a:ext cx="171450" cy="304800"/>
          </a:xfrm>
          <a:custGeom>
            <a:avLst/>
            <a:gdLst/>
            <a:ahLst/>
            <a:cxnLst/>
            <a:rect l="l" t="t" r="r" b="b"/>
            <a:pathLst>
              <a:path w="171450" h="304800">
                <a:moveTo>
                  <a:pt x="57150" y="132968"/>
                </a:moveTo>
                <a:lnTo>
                  <a:pt x="0" y="132968"/>
                </a:lnTo>
                <a:lnTo>
                  <a:pt x="85725" y="304418"/>
                </a:lnTo>
                <a:lnTo>
                  <a:pt x="157162" y="161543"/>
                </a:lnTo>
                <a:lnTo>
                  <a:pt x="57150" y="161543"/>
                </a:lnTo>
                <a:lnTo>
                  <a:pt x="57150" y="132968"/>
                </a:lnTo>
                <a:close/>
              </a:path>
              <a:path w="171450" h="304800">
                <a:moveTo>
                  <a:pt x="114300" y="0"/>
                </a:moveTo>
                <a:lnTo>
                  <a:pt x="57150" y="0"/>
                </a:lnTo>
                <a:lnTo>
                  <a:pt x="57150" y="161543"/>
                </a:lnTo>
                <a:lnTo>
                  <a:pt x="114300" y="161543"/>
                </a:lnTo>
                <a:lnTo>
                  <a:pt x="114300" y="0"/>
                </a:lnTo>
                <a:close/>
              </a:path>
              <a:path w="171450" h="304800">
                <a:moveTo>
                  <a:pt x="171450" y="132968"/>
                </a:moveTo>
                <a:lnTo>
                  <a:pt x="114300" y="132968"/>
                </a:lnTo>
                <a:lnTo>
                  <a:pt x="114300" y="161543"/>
                </a:lnTo>
                <a:lnTo>
                  <a:pt x="157162" y="161543"/>
                </a:lnTo>
                <a:lnTo>
                  <a:pt x="171450" y="132968"/>
                </a:lnTo>
                <a:close/>
              </a:path>
            </a:pathLst>
          </a:custGeom>
          <a:solidFill>
            <a:srgbClr val="FF0000"/>
          </a:solidFill>
          <a:ln>
            <a:solidFill>
              <a:schemeClr val="bg1"/>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10" name="object 13">
            <a:extLst>
              <a:ext uri="{FF2B5EF4-FFF2-40B4-BE49-F238E27FC236}">
                <a16:creationId xmlns:a16="http://schemas.microsoft.com/office/drawing/2014/main" id="{0CB1212D-2E4A-3DA0-83FA-9DDD854C899A}"/>
              </a:ext>
            </a:extLst>
          </p:cNvPr>
          <p:cNvSpPr/>
          <p:nvPr/>
        </p:nvSpPr>
        <p:spPr>
          <a:xfrm>
            <a:off x="3051925" y="3891753"/>
            <a:ext cx="171450" cy="330200"/>
          </a:xfrm>
          <a:custGeom>
            <a:avLst/>
            <a:gdLst/>
            <a:ahLst/>
            <a:cxnLst/>
            <a:rect l="l" t="t" r="r" b="b"/>
            <a:pathLst>
              <a:path w="171450" h="330200">
                <a:moveTo>
                  <a:pt x="57150" y="158242"/>
                </a:moveTo>
                <a:lnTo>
                  <a:pt x="0" y="158242"/>
                </a:lnTo>
                <a:lnTo>
                  <a:pt x="85725" y="329692"/>
                </a:lnTo>
                <a:lnTo>
                  <a:pt x="157162" y="186817"/>
                </a:lnTo>
                <a:lnTo>
                  <a:pt x="57150" y="186817"/>
                </a:lnTo>
                <a:lnTo>
                  <a:pt x="57150" y="158242"/>
                </a:lnTo>
                <a:close/>
              </a:path>
              <a:path w="171450" h="330200">
                <a:moveTo>
                  <a:pt x="114300" y="0"/>
                </a:moveTo>
                <a:lnTo>
                  <a:pt x="57150" y="0"/>
                </a:lnTo>
                <a:lnTo>
                  <a:pt x="57150" y="186817"/>
                </a:lnTo>
                <a:lnTo>
                  <a:pt x="114300" y="186817"/>
                </a:lnTo>
                <a:lnTo>
                  <a:pt x="114300" y="0"/>
                </a:lnTo>
                <a:close/>
              </a:path>
              <a:path w="171450" h="330200">
                <a:moveTo>
                  <a:pt x="171450" y="158242"/>
                </a:moveTo>
                <a:lnTo>
                  <a:pt x="114300" y="158242"/>
                </a:lnTo>
                <a:lnTo>
                  <a:pt x="114300" y="186817"/>
                </a:lnTo>
                <a:lnTo>
                  <a:pt x="157162" y="186817"/>
                </a:lnTo>
                <a:lnTo>
                  <a:pt x="171450" y="158242"/>
                </a:lnTo>
                <a:close/>
              </a:path>
            </a:pathLst>
          </a:custGeom>
          <a:solidFill>
            <a:srgbClr val="FF0000"/>
          </a:solidFill>
          <a:ln>
            <a:solidFill>
              <a:schemeClr val="bg1"/>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11" name="object 14">
            <a:extLst>
              <a:ext uri="{FF2B5EF4-FFF2-40B4-BE49-F238E27FC236}">
                <a16:creationId xmlns:a16="http://schemas.microsoft.com/office/drawing/2014/main" id="{7A96CC94-90E1-64B4-3055-23D12698DB01}"/>
              </a:ext>
            </a:extLst>
          </p:cNvPr>
          <p:cNvSpPr/>
          <p:nvPr/>
        </p:nvSpPr>
        <p:spPr>
          <a:xfrm>
            <a:off x="3051925" y="5157182"/>
            <a:ext cx="171450" cy="357505"/>
          </a:xfrm>
          <a:custGeom>
            <a:avLst/>
            <a:gdLst/>
            <a:ahLst/>
            <a:cxnLst/>
            <a:rect l="l" t="t" r="r" b="b"/>
            <a:pathLst>
              <a:path w="171450" h="357504">
                <a:moveTo>
                  <a:pt x="57150" y="185547"/>
                </a:moveTo>
                <a:lnTo>
                  <a:pt x="0" y="185547"/>
                </a:lnTo>
                <a:lnTo>
                  <a:pt x="85725" y="356997"/>
                </a:lnTo>
                <a:lnTo>
                  <a:pt x="157162" y="214122"/>
                </a:lnTo>
                <a:lnTo>
                  <a:pt x="57150" y="214122"/>
                </a:lnTo>
                <a:lnTo>
                  <a:pt x="57150" y="185547"/>
                </a:lnTo>
                <a:close/>
              </a:path>
              <a:path w="171450" h="357504">
                <a:moveTo>
                  <a:pt x="114300" y="0"/>
                </a:moveTo>
                <a:lnTo>
                  <a:pt x="57150" y="0"/>
                </a:lnTo>
                <a:lnTo>
                  <a:pt x="57150" y="214122"/>
                </a:lnTo>
                <a:lnTo>
                  <a:pt x="114300" y="214122"/>
                </a:lnTo>
                <a:lnTo>
                  <a:pt x="114300" y="0"/>
                </a:lnTo>
                <a:close/>
              </a:path>
              <a:path w="171450" h="357504">
                <a:moveTo>
                  <a:pt x="171450" y="185547"/>
                </a:moveTo>
                <a:lnTo>
                  <a:pt x="114300" y="185547"/>
                </a:lnTo>
                <a:lnTo>
                  <a:pt x="114300" y="214122"/>
                </a:lnTo>
                <a:lnTo>
                  <a:pt x="157162" y="214122"/>
                </a:lnTo>
                <a:lnTo>
                  <a:pt x="171450" y="185547"/>
                </a:lnTo>
                <a:close/>
              </a:path>
            </a:pathLst>
          </a:custGeom>
          <a:solidFill>
            <a:srgbClr val="FF0000"/>
          </a:solidFill>
          <a:ln>
            <a:solidFill>
              <a:schemeClr val="bg1"/>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12" name="TextBox 11">
            <a:extLst>
              <a:ext uri="{FF2B5EF4-FFF2-40B4-BE49-F238E27FC236}">
                <a16:creationId xmlns:a16="http://schemas.microsoft.com/office/drawing/2014/main" id="{581766F9-2050-DDFB-B2EF-54452554AA5B}"/>
              </a:ext>
            </a:extLst>
          </p:cNvPr>
          <p:cNvSpPr txBox="1"/>
          <p:nvPr/>
        </p:nvSpPr>
        <p:spPr>
          <a:xfrm>
            <a:off x="2792266" y="1363418"/>
            <a:ext cx="788999" cy="400110"/>
          </a:xfrm>
          <a:prstGeom prst="rect">
            <a:avLst/>
          </a:prstGeom>
          <a:noFill/>
        </p:spPr>
        <p:txBody>
          <a:bodyPr wrap="none" rtlCol="0">
            <a:spAutoFit/>
          </a:bodyPr>
          <a:lstStyle/>
          <a:p>
            <a:r>
              <a:rPr lang="en-US" sz="2000" dirty="0">
                <a:solidFill>
                  <a:srgbClr val="0948CB"/>
                </a:solidFill>
                <a:latin typeface="Abadi" panose="020B0604020104020204" pitchFamily="34" charset="0"/>
              </a:rPr>
              <a:t>Steps</a:t>
            </a:r>
          </a:p>
        </p:txBody>
      </p:sp>
      <p:pic>
        <p:nvPicPr>
          <p:cNvPr id="13" name="Picture 12">
            <a:extLst>
              <a:ext uri="{FF2B5EF4-FFF2-40B4-BE49-F238E27FC236}">
                <a16:creationId xmlns:a16="http://schemas.microsoft.com/office/drawing/2014/main" id="{5B5827CC-E00D-C5B6-D04D-C84EF2E0CC6D}"/>
              </a:ext>
            </a:extLst>
          </p:cNvPr>
          <p:cNvPicPr>
            <a:picLocks noChangeAspect="1"/>
          </p:cNvPicPr>
          <p:nvPr/>
        </p:nvPicPr>
        <p:blipFill>
          <a:blip r:embed="rId3"/>
          <a:stretch>
            <a:fillRect/>
          </a:stretch>
        </p:blipFill>
        <p:spPr>
          <a:xfrm>
            <a:off x="6079405" y="2074330"/>
            <a:ext cx="5256996" cy="3476239"/>
          </a:xfrm>
          <a:prstGeom prst="rect">
            <a:avLst/>
          </a:prstGeom>
        </p:spPr>
      </p:pic>
      <p:sp>
        <p:nvSpPr>
          <p:cNvPr id="14" name="TextBox 13">
            <a:extLst>
              <a:ext uri="{FF2B5EF4-FFF2-40B4-BE49-F238E27FC236}">
                <a16:creationId xmlns:a16="http://schemas.microsoft.com/office/drawing/2014/main" id="{B3670C38-6472-DC4C-E46B-C57B234F8FF1}"/>
              </a:ext>
            </a:extLst>
          </p:cNvPr>
          <p:cNvSpPr txBox="1"/>
          <p:nvPr/>
        </p:nvSpPr>
        <p:spPr>
          <a:xfrm>
            <a:off x="6585022" y="1491408"/>
            <a:ext cx="4259499" cy="400110"/>
          </a:xfrm>
          <a:prstGeom prst="rect">
            <a:avLst/>
          </a:prstGeom>
          <a:noFill/>
        </p:spPr>
        <p:txBody>
          <a:bodyPr wrap="none" rtlCol="0">
            <a:spAutoFit/>
          </a:bodyPr>
          <a:lstStyle/>
          <a:p>
            <a:r>
              <a:rPr lang="en-US" sz="2000" dirty="0">
                <a:latin typeface="Abadi" panose="020B0604020104020204" pitchFamily="34" charset="0"/>
              </a:rPr>
              <a:t>Below are orbits found in the dataset</a:t>
            </a:r>
          </a:p>
        </p:txBody>
      </p:sp>
      <p:sp>
        <p:nvSpPr>
          <p:cNvPr id="15" name="TextBox 14">
            <a:extLst>
              <a:ext uri="{FF2B5EF4-FFF2-40B4-BE49-F238E27FC236}">
                <a16:creationId xmlns:a16="http://schemas.microsoft.com/office/drawing/2014/main" id="{6357DB54-0FBE-8816-81DF-5C9F4B1EA572}"/>
              </a:ext>
            </a:extLst>
          </p:cNvPr>
          <p:cNvSpPr txBox="1"/>
          <p:nvPr/>
        </p:nvSpPr>
        <p:spPr>
          <a:xfrm>
            <a:off x="7984259" y="5789924"/>
            <a:ext cx="1846980" cy="400110"/>
          </a:xfrm>
          <a:prstGeom prst="rect">
            <a:avLst/>
          </a:prstGeom>
          <a:noFill/>
        </p:spPr>
        <p:txBody>
          <a:bodyPr wrap="none" rtlCol="0">
            <a:spAutoFit/>
          </a:bodyPr>
          <a:lstStyle/>
          <a:p>
            <a:r>
              <a:rPr lang="en-US" sz="2000" dirty="0">
                <a:latin typeface="Abadi" panose="020B0604020104020204" pitchFamily="34" charset="0"/>
                <a:hlinkClick r:id="rId4"/>
              </a:rPr>
              <a:t>Data wrangling</a:t>
            </a:r>
            <a:endParaRPr lang="en-US" sz="2000" dirty="0">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25" name="object 27">
            <a:extLst>
              <a:ext uri="{FF2B5EF4-FFF2-40B4-BE49-F238E27FC236}">
                <a16:creationId xmlns:a16="http://schemas.microsoft.com/office/drawing/2014/main" id="{E80D4405-4867-6695-1A48-DC890657EC5C}"/>
              </a:ext>
            </a:extLst>
          </p:cNvPr>
          <p:cNvGrpSpPr/>
          <p:nvPr/>
        </p:nvGrpSpPr>
        <p:grpSpPr>
          <a:xfrm>
            <a:off x="7632637" y="1951588"/>
            <a:ext cx="495934" cy="307189"/>
            <a:chOff x="7633969" y="2305304"/>
            <a:chExt cx="495934" cy="141605"/>
          </a:xfrm>
          <a:solidFill>
            <a:srgbClr val="FF0000"/>
          </a:solidFill>
        </p:grpSpPr>
        <p:sp>
          <p:nvSpPr>
            <p:cNvPr id="26" name="object 28">
              <a:extLst>
                <a:ext uri="{FF2B5EF4-FFF2-40B4-BE49-F238E27FC236}">
                  <a16:creationId xmlns:a16="http://schemas.microsoft.com/office/drawing/2014/main" id="{797B2E32-B67F-A6B9-92E6-C2AFB2E67533}"/>
                </a:ext>
              </a:extLst>
            </p:cNvPr>
            <p:cNvSpPr/>
            <p:nvPr/>
          </p:nvSpPr>
          <p:spPr>
            <a:xfrm>
              <a:off x="7662544" y="2333879"/>
              <a:ext cx="438784" cy="84455"/>
            </a:xfrm>
            <a:custGeom>
              <a:avLst/>
              <a:gdLst/>
              <a:ahLst/>
              <a:cxnLst/>
              <a:rect l="l" t="t" r="r" b="b"/>
              <a:pathLst>
                <a:path w="438784" h="84455">
                  <a:moveTo>
                    <a:pt x="396239" y="0"/>
                  </a:moveTo>
                  <a:lnTo>
                    <a:pt x="396239" y="21082"/>
                  </a:lnTo>
                  <a:lnTo>
                    <a:pt x="0" y="21082"/>
                  </a:lnTo>
                  <a:lnTo>
                    <a:pt x="0" y="63246"/>
                  </a:lnTo>
                  <a:lnTo>
                    <a:pt x="396239" y="63246"/>
                  </a:lnTo>
                  <a:lnTo>
                    <a:pt x="396239" y="84328"/>
                  </a:lnTo>
                  <a:lnTo>
                    <a:pt x="438403" y="42163"/>
                  </a:lnTo>
                  <a:lnTo>
                    <a:pt x="396239" y="0"/>
                  </a:lnTo>
                  <a:close/>
                </a:path>
              </a:pathLst>
            </a:custGeom>
            <a:grpFill/>
            <a:ln>
              <a:noFill/>
            </a:ln>
          </p:spPr>
          <p:txBody>
            <a:bodyPr wrap="square" lIns="0" tIns="0" rIns="0" bIns="0" rtlCol="0"/>
            <a:lstStyle/>
            <a:p>
              <a:endParaRPr/>
            </a:p>
          </p:txBody>
        </p:sp>
        <p:sp>
          <p:nvSpPr>
            <p:cNvPr id="27" name="object 29">
              <a:extLst>
                <a:ext uri="{FF2B5EF4-FFF2-40B4-BE49-F238E27FC236}">
                  <a16:creationId xmlns:a16="http://schemas.microsoft.com/office/drawing/2014/main" id="{1F0CC68B-2C15-B644-A0A3-1378D47E0F5E}"/>
                </a:ext>
              </a:extLst>
            </p:cNvPr>
            <p:cNvSpPr/>
            <p:nvPr/>
          </p:nvSpPr>
          <p:spPr>
            <a:xfrm>
              <a:off x="7662544" y="2333879"/>
              <a:ext cx="438784" cy="84455"/>
            </a:xfrm>
            <a:custGeom>
              <a:avLst/>
              <a:gdLst/>
              <a:ahLst/>
              <a:cxnLst/>
              <a:rect l="l" t="t" r="r" b="b"/>
              <a:pathLst>
                <a:path w="438784" h="84455">
                  <a:moveTo>
                    <a:pt x="0" y="21082"/>
                  </a:moveTo>
                  <a:lnTo>
                    <a:pt x="396239" y="21082"/>
                  </a:lnTo>
                  <a:lnTo>
                    <a:pt x="396239" y="0"/>
                  </a:lnTo>
                  <a:lnTo>
                    <a:pt x="438403" y="42163"/>
                  </a:lnTo>
                  <a:lnTo>
                    <a:pt x="396239" y="84328"/>
                  </a:lnTo>
                  <a:lnTo>
                    <a:pt x="396239" y="63246"/>
                  </a:lnTo>
                  <a:lnTo>
                    <a:pt x="0" y="63246"/>
                  </a:lnTo>
                  <a:lnTo>
                    <a:pt x="0" y="21082"/>
                  </a:lnTo>
                  <a:close/>
                </a:path>
              </a:pathLst>
            </a:custGeom>
            <a:grpFill/>
            <a:ln w="57150">
              <a:noFill/>
            </a:ln>
          </p:spPr>
          <p:txBody>
            <a:bodyPr wrap="square" lIns="0" tIns="0" rIns="0" bIns="0" rtlCol="0"/>
            <a:lstStyle/>
            <a:p>
              <a:endParaRPr/>
            </a:p>
          </p:txBody>
        </p:sp>
      </p:grpSp>
      <p:grpSp>
        <p:nvGrpSpPr>
          <p:cNvPr id="45" name="object 37">
            <a:extLst>
              <a:ext uri="{FF2B5EF4-FFF2-40B4-BE49-F238E27FC236}">
                <a16:creationId xmlns:a16="http://schemas.microsoft.com/office/drawing/2014/main" id="{471A9128-ABF3-6EA5-15C3-CCC0EE467B06}"/>
              </a:ext>
            </a:extLst>
          </p:cNvPr>
          <p:cNvGrpSpPr/>
          <p:nvPr/>
        </p:nvGrpSpPr>
        <p:grpSpPr>
          <a:xfrm>
            <a:off x="9696258" y="2501979"/>
            <a:ext cx="223086" cy="665111"/>
            <a:chOff x="2294001" y="4530978"/>
            <a:chExt cx="154305" cy="488950"/>
          </a:xfrm>
          <a:solidFill>
            <a:srgbClr val="FF0000"/>
          </a:solidFill>
        </p:grpSpPr>
        <p:sp>
          <p:nvSpPr>
            <p:cNvPr id="46" name="object 38">
              <a:extLst>
                <a:ext uri="{FF2B5EF4-FFF2-40B4-BE49-F238E27FC236}">
                  <a16:creationId xmlns:a16="http://schemas.microsoft.com/office/drawing/2014/main" id="{A8898C86-20FB-7920-068F-360DD44ED3B7}"/>
                </a:ext>
              </a:extLst>
            </p:cNvPr>
            <p:cNvSpPr/>
            <p:nvPr/>
          </p:nvSpPr>
          <p:spPr>
            <a:xfrm>
              <a:off x="2294001" y="4530978"/>
              <a:ext cx="154305" cy="488950"/>
            </a:xfrm>
            <a:custGeom>
              <a:avLst/>
              <a:gdLst/>
              <a:ahLst/>
              <a:cxnLst/>
              <a:rect l="l" t="t" r="r" b="b"/>
              <a:pathLst>
                <a:path w="154305" h="488950">
                  <a:moveTo>
                    <a:pt x="106299" y="0"/>
                  </a:moveTo>
                  <a:lnTo>
                    <a:pt x="48006" y="0"/>
                  </a:lnTo>
                  <a:lnTo>
                    <a:pt x="48006" y="411607"/>
                  </a:lnTo>
                  <a:lnTo>
                    <a:pt x="0" y="411607"/>
                  </a:lnTo>
                  <a:lnTo>
                    <a:pt x="77088" y="488696"/>
                  </a:lnTo>
                  <a:lnTo>
                    <a:pt x="154178" y="411607"/>
                  </a:lnTo>
                  <a:lnTo>
                    <a:pt x="106299" y="411607"/>
                  </a:lnTo>
                  <a:lnTo>
                    <a:pt x="106299" y="0"/>
                  </a:lnTo>
                  <a:close/>
                </a:path>
              </a:pathLst>
            </a:custGeom>
            <a:grpFill/>
            <a:ln>
              <a:noFill/>
            </a:ln>
          </p:spPr>
          <p:txBody>
            <a:bodyPr wrap="square" lIns="0" tIns="0" rIns="0" bIns="0" rtlCol="0"/>
            <a:lstStyle/>
            <a:p>
              <a:endParaRPr/>
            </a:p>
          </p:txBody>
        </p:sp>
        <p:sp>
          <p:nvSpPr>
            <p:cNvPr id="47" name="object 39">
              <a:extLst>
                <a:ext uri="{FF2B5EF4-FFF2-40B4-BE49-F238E27FC236}">
                  <a16:creationId xmlns:a16="http://schemas.microsoft.com/office/drawing/2014/main" id="{66B899B1-40C2-CFF1-D5F6-4F0FB1981B1D}"/>
                </a:ext>
              </a:extLst>
            </p:cNvPr>
            <p:cNvSpPr/>
            <p:nvPr/>
          </p:nvSpPr>
          <p:spPr>
            <a:xfrm>
              <a:off x="2294001" y="4530978"/>
              <a:ext cx="154305" cy="488950"/>
            </a:xfrm>
            <a:custGeom>
              <a:avLst/>
              <a:gdLst/>
              <a:ahLst/>
              <a:cxnLst/>
              <a:rect l="l" t="t" r="r" b="b"/>
              <a:pathLst>
                <a:path w="154305" h="488950">
                  <a:moveTo>
                    <a:pt x="106299" y="0"/>
                  </a:moveTo>
                  <a:lnTo>
                    <a:pt x="106299" y="411607"/>
                  </a:lnTo>
                  <a:lnTo>
                    <a:pt x="154178" y="411607"/>
                  </a:lnTo>
                  <a:lnTo>
                    <a:pt x="77088" y="488696"/>
                  </a:lnTo>
                  <a:lnTo>
                    <a:pt x="0" y="411607"/>
                  </a:lnTo>
                  <a:lnTo>
                    <a:pt x="48006" y="411607"/>
                  </a:lnTo>
                  <a:lnTo>
                    <a:pt x="48006" y="0"/>
                  </a:lnTo>
                  <a:lnTo>
                    <a:pt x="106299" y="0"/>
                  </a:lnTo>
                  <a:close/>
                </a:path>
              </a:pathLst>
            </a:custGeom>
            <a:grpFill/>
            <a:ln w="38099">
              <a:noFill/>
            </a:ln>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object 6">
            <a:extLst>
              <a:ext uri="{FF2B5EF4-FFF2-40B4-BE49-F238E27FC236}">
                <a16:creationId xmlns:a16="http://schemas.microsoft.com/office/drawing/2014/main" id="{AEDAC393-69A9-3336-E81A-28A7BE55AAC6}"/>
              </a:ext>
            </a:extLst>
          </p:cNvPr>
          <p:cNvSpPr txBox="1"/>
          <p:nvPr/>
        </p:nvSpPr>
        <p:spPr>
          <a:xfrm>
            <a:off x="770013" y="1651211"/>
            <a:ext cx="3358515" cy="914400"/>
          </a:xfrm>
          <a:prstGeom prst="rect">
            <a:avLst/>
          </a:prstGeom>
          <a:solidFill>
            <a:schemeClr val="tx2"/>
          </a:solidFill>
          <a:ln w="12700">
            <a:solidFill>
              <a:schemeClr val="bg1"/>
            </a:solidFill>
          </a:ln>
          <a:effectLst>
            <a:outerShdw blurRad="50800" dist="38100" dir="2700000" algn="tl" rotWithShape="0">
              <a:prstClr val="black">
                <a:alpha val="40000"/>
              </a:prstClr>
            </a:outerShdw>
          </a:effectLst>
        </p:spPr>
        <p:txBody>
          <a:bodyPr vert="horz" wrap="square" lIns="0" tIns="33655" rIns="0" bIns="0" rtlCol="0">
            <a:spAutoFit/>
          </a:bodyPr>
          <a:lstStyle/>
          <a:p>
            <a:pPr marL="167640" marR="158750" algn="ctr">
              <a:lnSpc>
                <a:spcPct val="100000"/>
              </a:lnSpc>
              <a:spcBef>
                <a:spcPts val="265"/>
              </a:spcBef>
            </a:pPr>
            <a:r>
              <a:rPr sz="1800" b="1" dirty="0">
                <a:solidFill>
                  <a:srgbClr val="FFFF00"/>
                </a:solidFill>
                <a:latin typeface="Calibri"/>
                <a:cs typeface="Calibri"/>
              </a:rPr>
              <a:t>Step</a:t>
            </a:r>
            <a:r>
              <a:rPr sz="1800" b="1" spc="-40" dirty="0">
                <a:solidFill>
                  <a:srgbClr val="FFFF00"/>
                </a:solidFill>
                <a:latin typeface="Calibri"/>
                <a:cs typeface="Calibri"/>
              </a:rPr>
              <a:t> </a:t>
            </a:r>
            <a:r>
              <a:rPr sz="1800" b="1" dirty="0">
                <a:solidFill>
                  <a:srgbClr val="FFFF00"/>
                </a:solidFill>
                <a:latin typeface="Calibri"/>
                <a:cs typeface="Calibri"/>
              </a:rPr>
              <a:t>1</a:t>
            </a:r>
            <a:r>
              <a:rPr sz="1800" dirty="0">
                <a:solidFill>
                  <a:srgbClr val="FFFFFF"/>
                </a:solidFill>
                <a:latin typeface="Calibri"/>
                <a:cs typeface="Calibri"/>
              </a:rPr>
              <a:t>:</a:t>
            </a:r>
            <a:r>
              <a:rPr sz="1800" spc="-40" dirty="0">
                <a:solidFill>
                  <a:srgbClr val="FFFFFF"/>
                </a:solidFill>
                <a:latin typeface="Calibri"/>
                <a:cs typeface="Calibri"/>
              </a:rPr>
              <a:t> </a:t>
            </a:r>
            <a:r>
              <a:rPr sz="1800" dirty="0">
                <a:solidFill>
                  <a:srgbClr val="FFFFFF"/>
                </a:solidFill>
                <a:latin typeface="Calibri"/>
                <a:cs typeface="Calibri"/>
              </a:rPr>
              <a:t>Visualize</a:t>
            </a:r>
            <a:r>
              <a:rPr sz="1800" spc="-30"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spc="-10" dirty="0">
                <a:solidFill>
                  <a:srgbClr val="FFFFFF"/>
                </a:solidFill>
                <a:latin typeface="Calibri"/>
                <a:cs typeface="Calibri"/>
              </a:rPr>
              <a:t>relationship </a:t>
            </a:r>
            <a:r>
              <a:rPr sz="1800" dirty="0">
                <a:solidFill>
                  <a:srgbClr val="FFFFFF"/>
                </a:solidFill>
                <a:latin typeface="Calibri"/>
                <a:cs typeface="Calibri"/>
              </a:rPr>
              <a:t>between</a:t>
            </a:r>
            <a:r>
              <a:rPr sz="1800" spc="-45" dirty="0">
                <a:solidFill>
                  <a:srgbClr val="FFFFFF"/>
                </a:solidFill>
                <a:latin typeface="Calibri"/>
                <a:cs typeface="Calibri"/>
              </a:rPr>
              <a:t> </a:t>
            </a:r>
            <a:r>
              <a:rPr sz="1800" dirty="0">
                <a:solidFill>
                  <a:srgbClr val="FFFFFF"/>
                </a:solidFill>
                <a:latin typeface="Calibri"/>
                <a:cs typeface="Calibri"/>
              </a:rPr>
              <a:t>flight</a:t>
            </a:r>
            <a:r>
              <a:rPr sz="1800" spc="-60" dirty="0">
                <a:solidFill>
                  <a:srgbClr val="FFFFFF"/>
                </a:solidFill>
                <a:latin typeface="Calibri"/>
                <a:cs typeface="Calibri"/>
              </a:rPr>
              <a:t> </a:t>
            </a:r>
            <a:r>
              <a:rPr sz="1800" dirty="0">
                <a:solidFill>
                  <a:srgbClr val="FFFFFF"/>
                </a:solidFill>
                <a:latin typeface="Calibri"/>
                <a:cs typeface="Calibri"/>
              </a:rPr>
              <a:t>number</a:t>
            </a:r>
            <a:r>
              <a:rPr sz="1800" spc="-45" dirty="0">
                <a:solidFill>
                  <a:srgbClr val="FFFFFF"/>
                </a:solidFill>
                <a:latin typeface="Calibri"/>
                <a:cs typeface="Calibri"/>
              </a:rPr>
              <a:t> </a:t>
            </a:r>
            <a:r>
              <a:rPr sz="1800" spc="-25" dirty="0">
                <a:solidFill>
                  <a:srgbClr val="FFFFFF"/>
                </a:solidFill>
                <a:latin typeface="Calibri"/>
                <a:cs typeface="Calibri"/>
              </a:rPr>
              <a:t>and </a:t>
            </a:r>
            <a:r>
              <a:rPr sz="1800" dirty="0">
                <a:solidFill>
                  <a:srgbClr val="FFFFFF"/>
                </a:solidFill>
                <a:latin typeface="Calibri"/>
                <a:cs typeface="Calibri"/>
              </a:rPr>
              <a:t>launch</a:t>
            </a:r>
            <a:r>
              <a:rPr sz="1800" spc="-45" dirty="0">
                <a:solidFill>
                  <a:srgbClr val="FFFFFF"/>
                </a:solidFill>
                <a:latin typeface="Calibri"/>
                <a:cs typeface="Calibri"/>
              </a:rPr>
              <a:t> </a:t>
            </a:r>
            <a:r>
              <a:rPr sz="1800" spc="-20" dirty="0">
                <a:solidFill>
                  <a:srgbClr val="FFFFFF"/>
                </a:solidFill>
                <a:latin typeface="Calibri"/>
                <a:cs typeface="Calibri"/>
              </a:rPr>
              <a:t>site</a:t>
            </a:r>
            <a:endParaRPr sz="1800" dirty="0">
              <a:latin typeface="Calibri"/>
              <a:cs typeface="Calibri"/>
            </a:endParaRPr>
          </a:p>
        </p:txBody>
      </p:sp>
      <p:sp>
        <p:nvSpPr>
          <p:cNvPr id="6" name="object 7">
            <a:extLst>
              <a:ext uri="{FF2B5EF4-FFF2-40B4-BE49-F238E27FC236}">
                <a16:creationId xmlns:a16="http://schemas.microsoft.com/office/drawing/2014/main" id="{1954CB7C-C98B-A63E-E3BB-F4A20B53EEEF}"/>
              </a:ext>
            </a:extLst>
          </p:cNvPr>
          <p:cNvSpPr txBox="1"/>
          <p:nvPr/>
        </p:nvSpPr>
        <p:spPr>
          <a:xfrm>
            <a:off x="4706239" y="1628084"/>
            <a:ext cx="2955290" cy="1005840"/>
          </a:xfrm>
          <a:prstGeom prst="rect">
            <a:avLst/>
          </a:prstGeom>
          <a:solidFill>
            <a:schemeClr val="tx2"/>
          </a:solidFill>
          <a:ln w="12700">
            <a:solidFill>
              <a:schemeClr val="bg1"/>
            </a:solidFill>
          </a:ln>
          <a:effectLst>
            <a:outerShdw blurRad="50800" dist="38100" dir="2700000" algn="tl" rotWithShape="0">
              <a:prstClr val="black">
                <a:alpha val="40000"/>
              </a:prstClr>
            </a:outerShdw>
          </a:effectLst>
        </p:spPr>
        <p:txBody>
          <a:bodyPr vert="horz" wrap="square" lIns="0" tIns="33655" rIns="0" bIns="0" rtlCol="0">
            <a:spAutoFit/>
          </a:bodyPr>
          <a:lstStyle/>
          <a:p>
            <a:pPr marL="97790" marR="90170" indent="-1270" algn="ctr">
              <a:lnSpc>
                <a:spcPct val="100000"/>
              </a:lnSpc>
              <a:spcBef>
                <a:spcPts val="265"/>
              </a:spcBef>
            </a:pPr>
            <a:r>
              <a:rPr sz="1800" b="1" dirty="0">
                <a:solidFill>
                  <a:srgbClr val="FFFF00"/>
                </a:solidFill>
                <a:latin typeface="Calibri"/>
                <a:cs typeface="Calibri"/>
              </a:rPr>
              <a:t>Step</a:t>
            </a:r>
            <a:r>
              <a:rPr sz="1800" b="1" spc="-50" dirty="0">
                <a:solidFill>
                  <a:srgbClr val="FFFF00"/>
                </a:solidFill>
                <a:latin typeface="Calibri"/>
                <a:cs typeface="Calibri"/>
              </a:rPr>
              <a:t> </a:t>
            </a:r>
            <a:r>
              <a:rPr sz="1800" b="1" dirty="0">
                <a:solidFill>
                  <a:srgbClr val="FFFF00"/>
                </a:solidFill>
                <a:latin typeface="Calibri"/>
                <a:cs typeface="Calibri"/>
              </a:rPr>
              <a:t>2</a:t>
            </a:r>
            <a:r>
              <a:rPr sz="1800" dirty="0">
                <a:solidFill>
                  <a:srgbClr val="FFFFFF"/>
                </a:solidFill>
                <a:latin typeface="Calibri"/>
                <a:cs typeface="Calibri"/>
              </a:rPr>
              <a:t>:</a:t>
            </a:r>
            <a:r>
              <a:rPr sz="1800" spc="-50" dirty="0">
                <a:solidFill>
                  <a:srgbClr val="FFFFFF"/>
                </a:solidFill>
                <a:latin typeface="Calibri"/>
                <a:cs typeface="Calibri"/>
              </a:rPr>
              <a:t> </a:t>
            </a:r>
            <a:r>
              <a:rPr sz="1800" dirty="0">
                <a:solidFill>
                  <a:srgbClr val="FFFFFF"/>
                </a:solidFill>
                <a:latin typeface="Calibri"/>
                <a:cs typeface="Calibri"/>
              </a:rPr>
              <a:t>Visualize</a:t>
            </a:r>
            <a:r>
              <a:rPr sz="1800" spc="-45" dirty="0">
                <a:solidFill>
                  <a:srgbClr val="FFFFFF"/>
                </a:solidFill>
                <a:latin typeface="Calibri"/>
                <a:cs typeface="Calibri"/>
              </a:rPr>
              <a:t> </a:t>
            </a:r>
            <a:r>
              <a:rPr sz="1800" spc="-25" dirty="0">
                <a:solidFill>
                  <a:srgbClr val="FFFFFF"/>
                </a:solidFill>
                <a:latin typeface="Calibri"/>
                <a:cs typeface="Calibri"/>
              </a:rPr>
              <a:t>the </a:t>
            </a:r>
            <a:r>
              <a:rPr sz="1800" spc="-10" dirty="0">
                <a:solidFill>
                  <a:srgbClr val="FFFFFF"/>
                </a:solidFill>
                <a:latin typeface="Calibri"/>
                <a:cs typeface="Calibri"/>
              </a:rPr>
              <a:t>relationship</a:t>
            </a:r>
            <a:r>
              <a:rPr sz="1800" spc="-35" dirty="0">
                <a:solidFill>
                  <a:srgbClr val="FFFFFF"/>
                </a:solidFill>
                <a:latin typeface="Calibri"/>
                <a:cs typeface="Calibri"/>
              </a:rPr>
              <a:t> </a:t>
            </a:r>
            <a:r>
              <a:rPr sz="1800" dirty="0">
                <a:solidFill>
                  <a:srgbClr val="FFFFFF"/>
                </a:solidFill>
                <a:latin typeface="Calibri"/>
                <a:cs typeface="Calibri"/>
              </a:rPr>
              <a:t>between</a:t>
            </a:r>
            <a:r>
              <a:rPr sz="1800" spc="-35" dirty="0">
                <a:solidFill>
                  <a:srgbClr val="FFFFFF"/>
                </a:solidFill>
                <a:latin typeface="Calibri"/>
                <a:cs typeface="Calibri"/>
              </a:rPr>
              <a:t> </a:t>
            </a:r>
            <a:r>
              <a:rPr sz="1800" spc="-10" dirty="0">
                <a:solidFill>
                  <a:srgbClr val="FFFFFF"/>
                </a:solidFill>
                <a:latin typeface="Calibri"/>
                <a:cs typeface="Calibri"/>
              </a:rPr>
              <a:t>payload </a:t>
            </a:r>
            <a:r>
              <a:rPr sz="1800" dirty="0">
                <a:solidFill>
                  <a:srgbClr val="FFFFFF"/>
                </a:solidFill>
                <a:latin typeface="Calibri"/>
                <a:cs typeface="Calibri"/>
              </a:rPr>
              <a:t>and</a:t>
            </a:r>
            <a:r>
              <a:rPr sz="1800" spc="-50" dirty="0">
                <a:solidFill>
                  <a:srgbClr val="FFFFFF"/>
                </a:solidFill>
                <a:latin typeface="Calibri"/>
                <a:cs typeface="Calibri"/>
              </a:rPr>
              <a:t> </a:t>
            </a:r>
            <a:r>
              <a:rPr sz="1800" dirty="0">
                <a:solidFill>
                  <a:srgbClr val="FFFFFF"/>
                </a:solidFill>
                <a:latin typeface="Calibri"/>
                <a:cs typeface="Calibri"/>
              </a:rPr>
              <a:t>launch</a:t>
            </a:r>
            <a:r>
              <a:rPr sz="1800" spc="-45" dirty="0">
                <a:solidFill>
                  <a:srgbClr val="FFFFFF"/>
                </a:solidFill>
                <a:latin typeface="Calibri"/>
                <a:cs typeface="Calibri"/>
              </a:rPr>
              <a:t> </a:t>
            </a:r>
            <a:r>
              <a:rPr sz="1800" spc="-20" dirty="0">
                <a:solidFill>
                  <a:srgbClr val="FFFFFF"/>
                </a:solidFill>
                <a:latin typeface="Calibri"/>
                <a:cs typeface="Calibri"/>
              </a:rPr>
              <a:t>site</a:t>
            </a:r>
            <a:endParaRPr sz="1800" dirty="0">
              <a:latin typeface="Calibri"/>
              <a:cs typeface="Calibri"/>
            </a:endParaRPr>
          </a:p>
        </p:txBody>
      </p:sp>
      <p:sp>
        <p:nvSpPr>
          <p:cNvPr id="7" name="object 8">
            <a:extLst>
              <a:ext uri="{FF2B5EF4-FFF2-40B4-BE49-F238E27FC236}">
                <a16:creationId xmlns:a16="http://schemas.microsoft.com/office/drawing/2014/main" id="{4AB3BC67-F9F8-98E3-6717-25E97B47EDF1}"/>
              </a:ext>
            </a:extLst>
          </p:cNvPr>
          <p:cNvSpPr txBox="1"/>
          <p:nvPr/>
        </p:nvSpPr>
        <p:spPr>
          <a:xfrm>
            <a:off x="8099679" y="1628097"/>
            <a:ext cx="3193415" cy="1005840"/>
          </a:xfrm>
          <a:prstGeom prst="rect">
            <a:avLst/>
          </a:prstGeom>
          <a:solidFill>
            <a:schemeClr val="tx2"/>
          </a:solidFill>
          <a:ln w="12700">
            <a:solidFill>
              <a:schemeClr val="bg1"/>
            </a:solidFill>
          </a:ln>
          <a:effectLst>
            <a:outerShdw blurRad="50800" dist="38100" dir="2700000" algn="tl" rotWithShape="0">
              <a:prstClr val="black">
                <a:alpha val="40000"/>
              </a:prstClr>
            </a:outerShdw>
          </a:effectLst>
        </p:spPr>
        <p:txBody>
          <a:bodyPr vert="horz" wrap="square" lIns="0" tIns="33655" rIns="0" bIns="0" rtlCol="0">
            <a:spAutoFit/>
          </a:bodyPr>
          <a:lstStyle/>
          <a:p>
            <a:pPr marL="113664" marR="100330" algn="ctr">
              <a:lnSpc>
                <a:spcPct val="100000"/>
              </a:lnSpc>
              <a:spcBef>
                <a:spcPts val="265"/>
              </a:spcBef>
            </a:pPr>
            <a:r>
              <a:rPr sz="1800" b="1" dirty="0">
                <a:solidFill>
                  <a:srgbClr val="FFFF00"/>
                </a:solidFill>
                <a:latin typeface="Calibri"/>
                <a:cs typeface="Calibri"/>
              </a:rPr>
              <a:t>Step3</a:t>
            </a:r>
            <a:r>
              <a:rPr sz="1800" dirty="0">
                <a:solidFill>
                  <a:srgbClr val="FFFFFF"/>
                </a:solidFill>
                <a:latin typeface="Calibri"/>
                <a:cs typeface="Calibri"/>
              </a:rPr>
              <a:t>:</a:t>
            </a:r>
            <a:r>
              <a:rPr sz="1800" spc="-55" dirty="0">
                <a:solidFill>
                  <a:srgbClr val="FFFFFF"/>
                </a:solidFill>
                <a:latin typeface="Calibri"/>
                <a:cs typeface="Calibri"/>
              </a:rPr>
              <a:t> </a:t>
            </a:r>
            <a:r>
              <a:rPr sz="1800" dirty="0">
                <a:solidFill>
                  <a:srgbClr val="FFFFFF"/>
                </a:solidFill>
                <a:latin typeface="Calibri"/>
                <a:cs typeface="Calibri"/>
              </a:rPr>
              <a:t>Visualize</a:t>
            </a:r>
            <a:r>
              <a:rPr sz="1800" spc="-45" dirty="0">
                <a:solidFill>
                  <a:srgbClr val="FFFFFF"/>
                </a:solidFill>
                <a:latin typeface="Calibri"/>
                <a:cs typeface="Calibri"/>
              </a:rPr>
              <a:t> </a:t>
            </a:r>
            <a:r>
              <a:rPr sz="1800" dirty="0">
                <a:solidFill>
                  <a:srgbClr val="FFFFFF"/>
                </a:solidFill>
                <a:latin typeface="Calibri"/>
                <a:cs typeface="Calibri"/>
              </a:rPr>
              <a:t>the</a:t>
            </a:r>
            <a:r>
              <a:rPr sz="1800" spc="-55" dirty="0">
                <a:solidFill>
                  <a:srgbClr val="FFFFFF"/>
                </a:solidFill>
                <a:latin typeface="Calibri"/>
                <a:cs typeface="Calibri"/>
              </a:rPr>
              <a:t> </a:t>
            </a:r>
            <a:r>
              <a:rPr sz="1800" spc="-10" dirty="0">
                <a:solidFill>
                  <a:srgbClr val="FFFFFF"/>
                </a:solidFill>
                <a:latin typeface="Calibri"/>
                <a:cs typeface="Calibri"/>
              </a:rPr>
              <a:t>relationship </a:t>
            </a:r>
            <a:r>
              <a:rPr sz="1800" dirty="0">
                <a:solidFill>
                  <a:srgbClr val="FFFFFF"/>
                </a:solidFill>
                <a:latin typeface="Calibri"/>
                <a:cs typeface="Calibri"/>
              </a:rPr>
              <a:t>between</a:t>
            </a:r>
            <a:r>
              <a:rPr sz="1800" spc="-60" dirty="0">
                <a:solidFill>
                  <a:srgbClr val="FFFFFF"/>
                </a:solidFill>
                <a:latin typeface="Calibri"/>
                <a:cs typeface="Calibri"/>
              </a:rPr>
              <a:t> </a:t>
            </a:r>
            <a:r>
              <a:rPr sz="1800" dirty="0">
                <a:solidFill>
                  <a:srgbClr val="FFFFFF"/>
                </a:solidFill>
                <a:latin typeface="Calibri"/>
                <a:cs typeface="Calibri"/>
              </a:rPr>
              <a:t>success</a:t>
            </a:r>
            <a:r>
              <a:rPr sz="1800" spc="-65" dirty="0">
                <a:solidFill>
                  <a:srgbClr val="FFFFFF"/>
                </a:solidFill>
                <a:latin typeface="Calibri"/>
                <a:cs typeface="Calibri"/>
              </a:rPr>
              <a:t> </a:t>
            </a:r>
            <a:r>
              <a:rPr sz="1800" dirty="0">
                <a:solidFill>
                  <a:srgbClr val="FFFFFF"/>
                </a:solidFill>
                <a:latin typeface="Calibri"/>
                <a:cs typeface="Calibri"/>
              </a:rPr>
              <a:t>rate</a:t>
            </a:r>
            <a:r>
              <a:rPr sz="1800" spc="-65" dirty="0">
                <a:solidFill>
                  <a:srgbClr val="FFFFFF"/>
                </a:solidFill>
                <a:latin typeface="Calibri"/>
                <a:cs typeface="Calibri"/>
              </a:rPr>
              <a:t> </a:t>
            </a:r>
            <a:r>
              <a:rPr sz="1800" dirty="0">
                <a:solidFill>
                  <a:srgbClr val="FFFFFF"/>
                </a:solidFill>
                <a:latin typeface="Calibri"/>
                <a:cs typeface="Calibri"/>
              </a:rPr>
              <a:t>of</a:t>
            </a:r>
            <a:r>
              <a:rPr sz="1800" spc="-65" dirty="0">
                <a:solidFill>
                  <a:srgbClr val="FFFFFF"/>
                </a:solidFill>
                <a:latin typeface="Calibri"/>
                <a:cs typeface="Calibri"/>
              </a:rPr>
              <a:t> </a:t>
            </a:r>
            <a:r>
              <a:rPr sz="1800" spc="-20" dirty="0">
                <a:solidFill>
                  <a:srgbClr val="FFFFFF"/>
                </a:solidFill>
                <a:latin typeface="Calibri"/>
                <a:cs typeface="Calibri"/>
              </a:rPr>
              <a:t>each </a:t>
            </a:r>
            <a:r>
              <a:rPr sz="1800" dirty="0">
                <a:solidFill>
                  <a:srgbClr val="FFFFFF"/>
                </a:solidFill>
                <a:latin typeface="Calibri"/>
                <a:cs typeface="Calibri"/>
              </a:rPr>
              <a:t>orbit</a:t>
            </a:r>
            <a:r>
              <a:rPr sz="1800" spc="-10" dirty="0">
                <a:solidFill>
                  <a:srgbClr val="FFFFFF"/>
                </a:solidFill>
                <a:latin typeface="Calibri"/>
                <a:cs typeface="Calibri"/>
              </a:rPr>
              <a:t> </a:t>
            </a:r>
            <a:r>
              <a:rPr sz="1800" spc="-20" dirty="0">
                <a:solidFill>
                  <a:srgbClr val="FFFFFF"/>
                </a:solidFill>
                <a:latin typeface="Calibri"/>
                <a:cs typeface="Calibri"/>
              </a:rPr>
              <a:t>type</a:t>
            </a:r>
            <a:endParaRPr sz="1800" dirty="0">
              <a:latin typeface="Calibri"/>
              <a:cs typeface="Calibri"/>
            </a:endParaRPr>
          </a:p>
        </p:txBody>
      </p:sp>
      <p:grpSp>
        <p:nvGrpSpPr>
          <p:cNvPr id="8" name="object 10">
            <a:extLst>
              <a:ext uri="{FF2B5EF4-FFF2-40B4-BE49-F238E27FC236}">
                <a16:creationId xmlns:a16="http://schemas.microsoft.com/office/drawing/2014/main" id="{3632F757-ED17-B2F2-2B14-E186D50C5E6B}"/>
              </a:ext>
            </a:extLst>
          </p:cNvPr>
          <p:cNvGrpSpPr/>
          <p:nvPr/>
        </p:nvGrpSpPr>
        <p:grpSpPr>
          <a:xfrm>
            <a:off x="8010652" y="3160370"/>
            <a:ext cx="3371215" cy="1280160"/>
            <a:chOff x="8010652" y="3362248"/>
            <a:chExt cx="3371215" cy="1209675"/>
          </a:xfrm>
          <a:solidFill>
            <a:schemeClr val="tx2"/>
          </a:solidFill>
          <a:effectLst>
            <a:outerShdw blurRad="50800" dist="38100" dir="2700000" algn="tl" rotWithShape="0">
              <a:prstClr val="black">
                <a:alpha val="40000"/>
              </a:prstClr>
            </a:outerShdw>
          </a:effectLst>
        </p:grpSpPr>
        <p:sp>
          <p:nvSpPr>
            <p:cNvPr id="9" name="object 11">
              <a:extLst>
                <a:ext uri="{FF2B5EF4-FFF2-40B4-BE49-F238E27FC236}">
                  <a16:creationId xmlns:a16="http://schemas.microsoft.com/office/drawing/2014/main" id="{90838B2D-D0B7-6ED9-89B1-F19960B36FE8}"/>
                </a:ext>
              </a:extLst>
            </p:cNvPr>
            <p:cNvSpPr/>
            <p:nvPr/>
          </p:nvSpPr>
          <p:spPr>
            <a:xfrm>
              <a:off x="8017002" y="3368598"/>
              <a:ext cx="3358515" cy="1196975"/>
            </a:xfrm>
            <a:custGeom>
              <a:avLst/>
              <a:gdLst/>
              <a:ahLst/>
              <a:cxnLst/>
              <a:rect l="l" t="t" r="r" b="b"/>
              <a:pathLst>
                <a:path w="3358515" h="1196975">
                  <a:moveTo>
                    <a:pt x="3358261" y="0"/>
                  </a:moveTo>
                  <a:lnTo>
                    <a:pt x="0" y="0"/>
                  </a:lnTo>
                  <a:lnTo>
                    <a:pt x="0" y="1196670"/>
                  </a:lnTo>
                  <a:lnTo>
                    <a:pt x="3358261" y="1196670"/>
                  </a:lnTo>
                  <a:lnTo>
                    <a:pt x="3358261" y="0"/>
                  </a:lnTo>
                  <a:close/>
                </a:path>
              </a:pathLst>
            </a:custGeom>
            <a:grpFill/>
            <a:ln>
              <a:solidFill>
                <a:schemeClr val="bg1"/>
              </a:solidFill>
            </a:ln>
          </p:spPr>
          <p:txBody>
            <a:bodyPr wrap="square" lIns="0" tIns="0" rIns="0" bIns="0" rtlCol="0"/>
            <a:lstStyle/>
            <a:p>
              <a:endParaRPr/>
            </a:p>
          </p:txBody>
        </p:sp>
        <p:sp>
          <p:nvSpPr>
            <p:cNvPr id="10" name="object 12">
              <a:extLst>
                <a:ext uri="{FF2B5EF4-FFF2-40B4-BE49-F238E27FC236}">
                  <a16:creationId xmlns:a16="http://schemas.microsoft.com/office/drawing/2014/main" id="{25662384-8EFA-4A86-ACEC-4CBFC42AE589}"/>
                </a:ext>
              </a:extLst>
            </p:cNvPr>
            <p:cNvSpPr/>
            <p:nvPr/>
          </p:nvSpPr>
          <p:spPr>
            <a:xfrm>
              <a:off x="8017002" y="3368598"/>
              <a:ext cx="3358515" cy="1196975"/>
            </a:xfrm>
            <a:custGeom>
              <a:avLst/>
              <a:gdLst/>
              <a:ahLst/>
              <a:cxnLst/>
              <a:rect l="l" t="t" r="r" b="b"/>
              <a:pathLst>
                <a:path w="3358515" h="1196975">
                  <a:moveTo>
                    <a:pt x="0" y="1196670"/>
                  </a:moveTo>
                  <a:lnTo>
                    <a:pt x="3358261" y="1196670"/>
                  </a:lnTo>
                  <a:lnTo>
                    <a:pt x="3358261" y="0"/>
                  </a:lnTo>
                  <a:lnTo>
                    <a:pt x="0" y="0"/>
                  </a:lnTo>
                  <a:lnTo>
                    <a:pt x="0" y="1196670"/>
                  </a:lnTo>
                  <a:close/>
                </a:path>
              </a:pathLst>
            </a:custGeom>
            <a:grpFill/>
            <a:ln w="12700">
              <a:solidFill>
                <a:schemeClr val="bg1"/>
              </a:solidFill>
            </a:ln>
          </p:spPr>
          <p:txBody>
            <a:bodyPr wrap="square" lIns="0" tIns="0" rIns="0" bIns="0" rtlCol="0"/>
            <a:lstStyle/>
            <a:p>
              <a:endParaRPr/>
            </a:p>
          </p:txBody>
        </p:sp>
      </p:grpSp>
      <p:sp>
        <p:nvSpPr>
          <p:cNvPr id="11" name="object 13">
            <a:extLst>
              <a:ext uri="{FF2B5EF4-FFF2-40B4-BE49-F238E27FC236}">
                <a16:creationId xmlns:a16="http://schemas.microsoft.com/office/drawing/2014/main" id="{B79B8D1A-7553-9A67-B120-E33BDD55787E}"/>
              </a:ext>
            </a:extLst>
          </p:cNvPr>
          <p:cNvSpPr txBox="1"/>
          <p:nvPr/>
        </p:nvSpPr>
        <p:spPr>
          <a:xfrm>
            <a:off x="8161146" y="3417465"/>
            <a:ext cx="3070225" cy="848994"/>
          </a:xfrm>
          <a:prstGeom prst="rect">
            <a:avLst/>
          </a:prstGeom>
        </p:spPr>
        <p:txBody>
          <a:bodyPr vert="horz" wrap="square" lIns="0" tIns="12700" rIns="0" bIns="0" rtlCol="0">
            <a:spAutoFit/>
          </a:bodyPr>
          <a:lstStyle/>
          <a:p>
            <a:pPr marL="12700" marR="5080" indent="-1905" algn="ctr">
              <a:lnSpc>
                <a:spcPct val="100000"/>
              </a:lnSpc>
              <a:spcBef>
                <a:spcPts val="100"/>
              </a:spcBef>
            </a:pPr>
            <a:r>
              <a:rPr sz="1800" b="1" dirty="0">
                <a:solidFill>
                  <a:srgbClr val="FFFF00"/>
                </a:solidFill>
                <a:latin typeface="Calibri"/>
                <a:cs typeface="Calibri"/>
              </a:rPr>
              <a:t>Step</a:t>
            </a:r>
            <a:r>
              <a:rPr sz="1800" b="1" spc="-40" dirty="0">
                <a:solidFill>
                  <a:srgbClr val="FFFF00"/>
                </a:solidFill>
                <a:latin typeface="Calibri"/>
                <a:cs typeface="Calibri"/>
              </a:rPr>
              <a:t> </a:t>
            </a:r>
            <a:r>
              <a:rPr sz="1800" b="1" dirty="0">
                <a:solidFill>
                  <a:srgbClr val="FFFF00"/>
                </a:solidFill>
                <a:latin typeface="Calibri"/>
                <a:cs typeface="Calibri"/>
              </a:rPr>
              <a:t>4</a:t>
            </a:r>
            <a:r>
              <a:rPr sz="1800" dirty="0">
                <a:solidFill>
                  <a:srgbClr val="FFFFFF"/>
                </a:solidFill>
                <a:latin typeface="Calibri"/>
                <a:cs typeface="Calibri"/>
              </a:rPr>
              <a:t>:</a:t>
            </a:r>
            <a:r>
              <a:rPr sz="1800" spc="-45" dirty="0">
                <a:solidFill>
                  <a:srgbClr val="FFFFFF"/>
                </a:solidFill>
                <a:latin typeface="Calibri"/>
                <a:cs typeface="Calibri"/>
              </a:rPr>
              <a:t> </a:t>
            </a:r>
            <a:r>
              <a:rPr sz="1800" dirty="0">
                <a:solidFill>
                  <a:srgbClr val="FFFFFF"/>
                </a:solidFill>
                <a:latin typeface="Calibri"/>
                <a:cs typeface="Calibri"/>
              </a:rPr>
              <a:t>Visualize</a:t>
            </a:r>
            <a:r>
              <a:rPr sz="1800" spc="-35"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spc="-10" dirty="0">
                <a:solidFill>
                  <a:srgbClr val="FFFFFF"/>
                </a:solidFill>
                <a:latin typeface="Calibri"/>
                <a:cs typeface="Calibri"/>
              </a:rPr>
              <a:t>relationship </a:t>
            </a:r>
            <a:r>
              <a:rPr sz="1800" dirty="0">
                <a:solidFill>
                  <a:srgbClr val="FFFFFF"/>
                </a:solidFill>
                <a:latin typeface="Calibri"/>
                <a:cs typeface="Calibri"/>
              </a:rPr>
              <a:t>between</a:t>
            </a:r>
            <a:r>
              <a:rPr sz="1800" spc="-40" dirty="0">
                <a:solidFill>
                  <a:srgbClr val="FFFFFF"/>
                </a:solidFill>
                <a:latin typeface="Calibri"/>
                <a:cs typeface="Calibri"/>
              </a:rPr>
              <a:t> </a:t>
            </a:r>
            <a:r>
              <a:rPr sz="1800" dirty="0">
                <a:solidFill>
                  <a:srgbClr val="FFFFFF"/>
                </a:solidFill>
                <a:latin typeface="Calibri"/>
                <a:cs typeface="Calibri"/>
              </a:rPr>
              <a:t>flight</a:t>
            </a:r>
            <a:r>
              <a:rPr sz="1800" spc="-55" dirty="0">
                <a:solidFill>
                  <a:srgbClr val="FFFFFF"/>
                </a:solidFill>
                <a:latin typeface="Calibri"/>
                <a:cs typeface="Calibri"/>
              </a:rPr>
              <a:t> </a:t>
            </a:r>
            <a:r>
              <a:rPr sz="1800" dirty="0">
                <a:solidFill>
                  <a:srgbClr val="FFFFFF"/>
                </a:solidFill>
                <a:latin typeface="Calibri"/>
                <a:cs typeface="Calibri"/>
              </a:rPr>
              <a:t>number</a:t>
            </a:r>
            <a:r>
              <a:rPr sz="1800" spc="-45" dirty="0">
                <a:solidFill>
                  <a:srgbClr val="FFFFFF"/>
                </a:solidFill>
                <a:latin typeface="Calibri"/>
                <a:cs typeface="Calibri"/>
              </a:rPr>
              <a:t> </a:t>
            </a:r>
            <a:r>
              <a:rPr sz="1800" dirty="0">
                <a:solidFill>
                  <a:srgbClr val="FFFFFF"/>
                </a:solidFill>
                <a:latin typeface="Calibri"/>
                <a:cs typeface="Calibri"/>
              </a:rPr>
              <a:t>and</a:t>
            </a:r>
            <a:r>
              <a:rPr sz="1800" spc="-30" dirty="0">
                <a:solidFill>
                  <a:srgbClr val="FFFFFF"/>
                </a:solidFill>
                <a:latin typeface="Calibri"/>
                <a:cs typeface="Calibri"/>
              </a:rPr>
              <a:t> </a:t>
            </a:r>
            <a:r>
              <a:rPr sz="1800" spc="-20" dirty="0">
                <a:solidFill>
                  <a:srgbClr val="FFFFFF"/>
                </a:solidFill>
                <a:latin typeface="Calibri"/>
                <a:cs typeface="Calibri"/>
              </a:rPr>
              <a:t>orbit type</a:t>
            </a:r>
            <a:endParaRPr sz="1800" dirty="0">
              <a:latin typeface="Calibri"/>
              <a:cs typeface="Calibri"/>
            </a:endParaRPr>
          </a:p>
        </p:txBody>
      </p:sp>
      <p:sp>
        <p:nvSpPr>
          <p:cNvPr id="12" name="object 14">
            <a:extLst>
              <a:ext uri="{FF2B5EF4-FFF2-40B4-BE49-F238E27FC236}">
                <a16:creationId xmlns:a16="http://schemas.microsoft.com/office/drawing/2014/main" id="{5EE59DB3-07E1-AB89-B97A-B57D26FF918C}"/>
              </a:ext>
            </a:extLst>
          </p:cNvPr>
          <p:cNvSpPr txBox="1"/>
          <p:nvPr/>
        </p:nvSpPr>
        <p:spPr>
          <a:xfrm>
            <a:off x="4706239" y="3123460"/>
            <a:ext cx="2955290" cy="1280160"/>
          </a:xfrm>
          <a:prstGeom prst="rect">
            <a:avLst/>
          </a:prstGeom>
          <a:solidFill>
            <a:schemeClr val="tx2"/>
          </a:solidFill>
          <a:ln w="12700">
            <a:solidFill>
              <a:schemeClr val="bg1"/>
            </a:solidFill>
          </a:ln>
          <a:effectLst>
            <a:outerShdw blurRad="50800" dist="38100" dir="2700000" algn="tl" rotWithShape="0">
              <a:prstClr val="black">
                <a:alpha val="40000"/>
              </a:prstClr>
            </a:outerShdw>
          </a:effectLst>
        </p:spPr>
        <p:txBody>
          <a:bodyPr vert="horz" wrap="square" lIns="0" tIns="172085" rIns="0" bIns="0" rtlCol="0">
            <a:spAutoFit/>
          </a:bodyPr>
          <a:lstStyle/>
          <a:p>
            <a:pPr marL="97790" marR="90170" indent="-1270" algn="ctr">
              <a:lnSpc>
                <a:spcPct val="100000"/>
              </a:lnSpc>
              <a:spcBef>
                <a:spcPts val="1355"/>
              </a:spcBef>
            </a:pPr>
            <a:r>
              <a:rPr sz="1800" b="1" dirty="0">
                <a:solidFill>
                  <a:srgbClr val="FFFF00"/>
                </a:solidFill>
                <a:latin typeface="Calibri"/>
                <a:cs typeface="Calibri"/>
              </a:rPr>
              <a:t>Step</a:t>
            </a:r>
            <a:r>
              <a:rPr sz="1800" b="1" spc="-50" dirty="0">
                <a:solidFill>
                  <a:srgbClr val="FFFF00"/>
                </a:solidFill>
                <a:latin typeface="Calibri"/>
                <a:cs typeface="Calibri"/>
              </a:rPr>
              <a:t> </a:t>
            </a:r>
            <a:r>
              <a:rPr sz="1800" b="1" dirty="0">
                <a:solidFill>
                  <a:srgbClr val="FFFF00"/>
                </a:solidFill>
                <a:latin typeface="Calibri"/>
                <a:cs typeface="Calibri"/>
              </a:rPr>
              <a:t>5</a:t>
            </a:r>
            <a:r>
              <a:rPr sz="1800" dirty="0">
                <a:solidFill>
                  <a:srgbClr val="FFFFFF"/>
                </a:solidFill>
                <a:latin typeface="Calibri"/>
                <a:cs typeface="Calibri"/>
              </a:rPr>
              <a:t>:</a:t>
            </a:r>
            <a:r>
              <a:rPr sz="1800" spc="-50" dirty="0">
                <a:solidFill>
                  <a:srgbClr val="FFFFFF"/>
                </a:solidFill>
                <a:latin typeface="Calibri"/>
                <a:cs typeface="Calibri"/>
              </a:rPr>
              <a:t> </a:t>
            </a:r>
            <a:r>
              <a:rPr sz="1800" dirty="0">
                <a:solidFill>
                  <a:srgbClr val="FFFFFF"/>
                </a:solidFill>
                <a:latin typeface="Calibri"/>
                <a:cs typeface="Calibri"/>
              </a:rPr>
              <a:t>Visualize</a:t>
            </a:r>
            <a:r>
              <a:rPr sz="1800" spc="-45" dirty="0">
                <a:solidFill>
                  <a:srgbClr val="FFFFFF"/>
                </a:solidFill>
                <a:latin typeface="Calibri"/>
                <a:cs typeface="Calibri"/>
              </a:rPr>
              <a:t> </a:t>
            </a:r>
            <a:r>
              <a:rPr sz="1800" spc="-25" dirty="0">
                <a:solidFill>
                  <a:srgbClr val="FFFFFF"/>
                </a:solidFill>
                <a:latin typeface="Calibri"/>
                <a:cs typeface="Calibri"/>
              </a:rPr>
              <a:t>the </a:t>
            </a:r>
            <a:r>
              <a:rPr sz="1800" spc="-10" dirty="0">
                <a:solidFill>
                  <a:srgbClr val="FFFFFF"/>
                </a:solidFill>
                <a:latin typeface="Calibri"/>
                <a:cs typeface="Calibri"/>
              </a:rPr>
              <a:t>relationship</a:t>
            </a:r>
            <a:r>
              <a:rPr sz="1800" spc="-55" dirty="0">
                <a:solidFill>
                  <a:srgbClr val="FFFFFF"/>
                </a:solidFill>
                <a:latin typeface="Calibri"/>
                <a:cs typeface="Calibri"/>
              </a:rPr>
              <a:t> </a:t>
            </a:r>
            <a:r>
              <a:rPr sz="1800" dirty="0">
                <a:solidFill>
                  <a:srgbClr val="FFFFFF"/>
                </a:solidFill>
                <a:latin typeface="Calibri"/>
                <a:cs typeface="Calibri"/>
              </a:rPr>
              <a:t>between</a:t>
            </a:r>
            <a:r>
              <a:rPr sz="1800" spc="-45" dirty="0">
                <a:solidFill>
                  <a:srgbClr val="FFFFFF"/>
                </a:solidFill>
                <a:latin typeface="Calibri"/>
                <a:cs typeface="Calibri"/>
              </a:rPr>
              <a:t> </a:t>
            </a:r>
            <a:r>
              <a:rPr sz="1800" spc="-10" dirty="0">
                <a:solidFill>
                  <a:srgbClr val="FFFFFF"/>
                </a:solidFill>
                <a:latin typeface="Calibri"/>
                <a:cs typeface="Calibri"/>
              </a:rPr>
              <a:t>payload </a:t>
            </a:r>
            <a:r>
              <a:rPr sz="1800" dirty="0">
                <a:solidFill>
                  <a:srgbClr val="FFFFFF"/>
                </a:solidFill>
                <a:latin typeface="Calibri"/>
                <a:cs typeface="Calibri"/>
              </a:rPr>
              <a:t>and</a:t>
            </a:r>
            <a:r>
              <a:rPr sz="1800" spc="-25" dirty="0">
                <a:solidFill>
                  <a:srgbClr val="FFFFFF"/>
                </a:solidFill>
                <a:latin typeface="Calibri"/>
                <a:cs typeface="Calibri"/>
              </a:rPr>
              <a:t> </a:t>
            </a:r>
            <a:r>
              <a:rPr sz="1800" dirty="0">
                <a:solidFill>
                  <a:srgbClr val="FFFFFF"/>
                </a:solidFill>
                <a:latin typeface="Calibri"/>
                <a:cs typeface="Calibri"/>
              </a:rPr>
              <a:t>orbit</a:t>
            </a:r>
            <a:r>
              <a:rPr sz="1800" spc="-35" dirty="0">
                <a:solidFill>
                  <a:srgbClr val="FFFFFF"/>
                </a:solidFill>
                <a:latin typeface="Calibri"/>
                <a:cs typeface="Calibri"/>
              </a:rPr>
              <a:t> </a:t>
            </a:r>
            <a:r>
              <a:rPr sz="1800" spc="-20" dirty="0">
                <a:solidFill>
                  <a:srgbClr val="FFFFFF"/>
                </a:solidFill>
                <a:latin typeface="Calibri"/>
                <a:cs typeface="Calibri"/>
              </a:rPr>
              <a:t>type</a:t>
            </a:r>
            <a:endParaRPr sz="1800" dirty="0">
              <a:latin typeface="Calibri"/>
              <a:cs typeface="Calibri"/>
            </a:endParaRPr>
          </a:p>
        </p:txBody>
      </p:sp>
      <p:sp>
        <p:nvSpPr>
          <p:cNvPr id="13" name="object 15">
            <a:extLst>
              <a:ext uri="{FF2B5EF4-FFF2-40B4-BE49-F238E27FC236}">
                <a16:creationId xmlns:a16="http://schemas.microsoft.com/office/drawing/2014/main" id="{65F8D2EF-70F9-C9C1-861D-A3B8883E1A66}"/>
              </a:ext>
            </a:extLst>
          </p:cNvPr>
          <p:cNvSpPr txBox="1"/>
          <p:nvPr/>
        </p:nvSpPr>
        <p:spPr>
          <a:xfrm>
            <a:off x="734021" y="3063260"/>
            <a:ext cx="3358515" cy="1188720"/>
          </a:xfrm>
          <a:prstGeom prst="rect">
            <a:avLst/>
          </a:prstGeom>
          <a:solidFill>
            <a:schemeClr val="tx2"/>
          </a:solidFill>
          <a:ln w="12700">
            <a:solidFill>
              <a:schemeClr val="bg1"/>
            </a:solidFill>
          </a:ln>
          <a:effectLst>
            <a:outerShdw blurRad="50800" dist="38100" dir="2700000" algn="tl" rotWithShape="0">
              <a:prstClr val="black">
                <a:alpha val="40000"/>
              </a:prstClr>
            </a:outerShdw>
          </a:effectLst>
        </p:spPr>
        <p:txBody>
          <a:bodyPr vert="horz" wrap="square" lIns="0" tIns="46355" rIns="0" bIns="0" rtlCol="0">
            <a:spAutoFit/>
          </a:bodyPr>
          <a:lstStyle/>
          <a:p>
            <a:pPr>
              <a:lnSpc>
                <a:spcPct val="100000"/>
              </a:lnSpc>
              <a:spcBef>
                <a:spcPts val="365"/>
              </a:spcBef>
            </a:pPr>
            <a:endParaRPr sz="1800" dirty="0">
              <a:latin typeface="Times New Roman"/>
              <a:cs typeface="Times New Roman"/>
            </a:endParaRPr>
          </a:p>
          <a:p>
            <a:pPr marL="745490" marR="404495" indent="-335915">
              <a:lnSpc>
                <a:spcPct val="100000"/>
              </a:lnSpc>
            </a:pPr>
            <a:r>
              <a:rPr sz="1800" b="1" dirty="0">
                <a:solidFill>
                  <a:srgbClr val="FFFF00"/>
                </a:solidFill>
                <a:latin typeface="Calibri"/>
                <a:cs typeface="Calibri"/>
              </a:rPr>
              <a:t>Step</a:t>
            </a:r>
            <a:r>
              <a:rPr sz="1800" b="1" spc="-40" dirty="0">
                <a:solidFill>
                  <a:srgbClr val="FFFF00"/>
                </a:solidFill>
                <a:latin typeface="Calibri"/>
                <a:cs typeface="Calibri"/>
              </a:rPr>
              <a:t> </a:t>
            </a:r>
            <a:r>
              <a:rPr sz="1800" b="1" dirty="0">
                <a:solidFill>
                  <a:srgbClr val="FFFF00"/>
                </a:solidFill>
                <a:latin typeface="Calibri"/>
                <a:cs typeface="Calibri"/>
              </a:rPr>
              <a:t>6</a:t>
            </a:r>
            <a:r>
              <a:rPr sz="1800" dirty="0">
                <a:solidFill>
                  <a:srgbClr val="FFFFFF"/>
                </a:solidFill>
                <a:latin typeface="Calibri"/>
                <a:cs typeface="Calibri"/>
              </a:rPr>
              <a:t>:</a:t>
            </a:r>
            <a:r>
              <a:rPr sz="1800" spc="-45" dirty="0">
                <a:solidFill>
                  <a:srgbClr val="FFFFFF"/>
                </a:solidFill>
                <a:latin typeface="Calibri"/>
                <a:cs typeface="Calibri"/>
              </a:rPr>
              <a:t> </a:t>
            </a:r>
            <a:r>
              <a:rPr sz="1800" dirty="0">
                <a:solidFill>
                  <a:srgbClr val="FFFFFF"/>
                </a:solidFill>
                <a:latin typeface="Calibri"/>
                <a:cs typeface="Calibri"/>
              </a:rPr>
              <a:t>Visualize</a:t>
            </a:r>
            <a:r>
              <a:rPr sz="1800" spc="-35"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spc="-10" dirty="0">
                <a:solidFill>
                  <a:srgbClr val="FFFFFF"/>
                </a:solidFill>
                <a:latin typeface="Calibri"/>
                <a:cs typeface="Calibri"/>
              </a:rPr>
              <a:t>launch </a:t>
            </a:r>
            <a:r>
              <a:rPr sz="1800" dirty="0">
                <a:solidFill>
                  <a:srgbClr val="FFFFFF"/>
                </a:solidFill>
                <a:latin typeface="Calibri"/>
                <a:cs typeface="Calibri"/>
              </a:rPr>
              <a:t>success</a:t>
            </a:r>
            <a:r>
              <a:rPr sz="1800" spc="-50" dirty="0">
                <a:solidFill>
                  <a:srgbClr val="FFFFFF"/>
                </a:solidFill>
                <a:latin typeface="Calibri"/>
                <a:cs typeface="Calibri"/>
              </a:rPr>
              <a:t> </a:t>
            </a:r>
            <a:r>
              <a:rPr sz="1800" dirty="0">
                <a:solidFill>
                  <a:srgbClr val="FFFFFF"/>
                </a:solidFill>
                <a:latin typeface="Calibri"/>
                <a:cs typeface="Calibri"/>
              </a:rPr>
              <a:t>yearly</a:t>
            </a:r>
            <a:r>
              <a:rPr sz="1800" spc="-50" dirty="0">
                <a:solidFill>
                  <a:srgbClr val="FFFFFF"/>
                </a:solidFill>
                <a:latin typeface="Calibri"/>
                <a:cs typeface="Calibri"/>
              </a:rPr>
              <a:t> </a:t>
            </a:r>
            <a:r>
              <a:rPr sz="1800" spc="-20" dirty="0">
                <a:solidFill>
                  <a:srgbClr val="FFFFFF"/>
                </a:solidFill>
                <a:latin typeface="Calibri"/>
                <a:cs typeface="Calibri"/>
              </a:rPr>
              <a:t>trend</a:t>
            </a:r>
            <a:endParaRPr sz="1800" dirty="0">
              <a:latin typeface="Calibri"/>
              <a:cs typeface="Calibri"/>
            </a:endParaRPr>
          </a:p>
        </p:txBody>
      </p:sp>
      <p:grpSp>
        <p:nvGrpSpPr>
          <p:cNvPr id="14" name="object 16">
            <a:extLst>
              <a:ext uri="{FF2B5EF4-FFF2-40B4-BE49-F238E27FC236}">
                <a16:creationId xmlns:a16="http://schemas.microsoft.com/office/drawing/2014/main" id="{0172C55E-B401-3941-19A3-9C108780C5C7}"/>
              </a:ext>
            </a:extLst>
          </p:cNvPr>
          <p:cNvGrpSpPr/>
          <p:nvPr/>
        </p:nvGrpSpPr>
        <p:grpSpPr>
          <a:xfrm>
            <a:off x="763663" y="4703097"/>
            <a:ext cx="3371215" cy="1109980"/>
            <a:chOff x="763663" y="4974145"/>
            <a:chExt cx="3371215" cy="1109980"/>
          </a:xfrm>
          <a:solidFill>
            <a:schemeClr val="tx2"/>
          </a:solidFill>
          <a:effectLst>
            <a:outerShdw blurRad="50800" dist="38100" dir="2700000" algn="tl" rotWithShape="0">
              <a:prstClr val="black">
                <a:alpha val="40000"/>
              </a:prstClr>
            </a:outerShdw>
          </a:effectLst>
        </p:grpSpPr>
        <p:sp>
          <p:nvSpPr>
            <p:cNvPr id="15" name="object 17">
              <a:extLst>
                <a:ext uri="{FF2B5EF4-FFF2-40B4-BE49-F238E27FC236}">
                  <a16:creationId xmlns:a16="http://schemas.microsoft.com/office/drawing/2014/main" id="{07C03B09-A1AD-0656-850B-F4A985A2A5B0}"/>
                </a:ext>
              </a:extLst>
            </p:cNvPr>
            <p:cNvSpPr/>
            <p:nvPr/>
          </p:nvSpPr>
          <p:spPr>
            <a:xfrm>
              <a:off x="770013" y="4980495"/>
              <a:ext cx="3358515" cy="1097280"/>
            </a:xfrm>
            <a:custGeom>
              <a:avLst/>
              <a:gdLst/>
              <a:ahLst/>
              <a:cxnLst/>
              <a:rect l="l" t="t" r="r" b="b"/>
              <a:pathLst>
                <a:path w="3358515" h="1097279">
                  <a:moveTo>
                    <a:pt x="3358261" y="0"/>
                  </a:moveTo>
                  <a:lnTo>
                    <a:pt x="0" y="0"/>
                  </a:lnTo>
                  <a:lnTo>
                    <a:pt x="0" y="1097241"/>
                  </a:lnTo>
                  <a:lnTo>
                    <a:pt x="3358261" y="1097241"/>
                  </a:lnTo>
                  <a:lnTo>
                    <a:pt x="3358261" y="0"/>
                  </a:lnTo>
                  <a:close/>
                </a:path>
              </a:pathLst>
            </a:custGeom>
            <a:grpFill/>
            <a:ln>
              <a:solidFill>
                <a:schemeClr val="bg1"/>
              </a:solidFill>
            </a:ln>
          </p:spPr>
          <p:txBody>
            <a:bodyPr wrap="square" lIns="0" tIns="0" rIns="0" bIns="0" rtlCol="0"/>
            <a:lstStyle/>
            <a:p>
              <a:endParaRPr/>
            </a:p>
          </p:txBody>
        </p:sp>
        <p:sp>
          <p:nvSpPr>
            <p:cNvPr id="16" name="object 18">
              <a:extLst>
                <a:ext uri="{FF2B5EF4-FFF2-40B4-BE49-F238E27FC236}">
                  <a16:creationId xmlns:a16="http://schemas.microsoft.com/office/drawing/2014/main" id="{0A2CB0A7-9803-E666-E0B7-59CBC487D5D4}"/>
                </a:ext>
              </a:extLst>
            </p:cNvPr>
            <p:cNvSpPr/>
            <p:nvPr/>
          </p:nvSpPr>
          <p:spPr>
            <a:xfrm>
              <a:off x="770013" y="4980495"/>
              <a:ext cx="3358515" cy="1097280"/>
            </a:xfrm>
            <a:custGeom>
              <a:avLst/>
              <a:gdLst/>
              <a:ahLst/>
              <a:cxnLst/>
              <a:rect l="l" t="t" r="r" b="b"/>
              <a:pathLst>
                <a:path w="3358515" h="1097279">
                  <a:moveTo>
                    <a:pt x="0" y="1097241"/>
                  </a:moveTo>
                  <a:lnTo>
                    <a:pt x="3358261" y="1097241"/>
                  </a:lnTo>
                  <a:lnTo>
                    <a:pt x="3358261" y="0"/>
                  </a:lnTo>
                  <a:lnTo>
                    <a:pt x="0" y="0"/>
                  </a:lnTo>
                  <a:lnTo>
                    <a:pt x="0" y="1097241"/>
                  </a:lnTo>
                  <a:close/>
                </a:path>
              </a:pathLst>
            </a:custGeom>
            <a:grpFill/>
            <a:ln w="12700">
              <a:solidFill>
                <a:schemeClr val="bg1"/>
              </a:solidFill>
            </a:ln>
          </p:spPr>
          <p:txBody>
            <a:bodyPr wrap="square" lIns="0" tIns="0" rIns="0" bIns="0" rtlCol="0"/>
            <a:lstStyle/>
            <a:p>
              <a:endParaRPr/>
            </a:p>
          </p:txBody>
        </p:sp>
      </p:grpSp>
      <p:sp>
        <p:nvSpPr>
          <p:cNvPr id="17" name="object 19">
            <a:extLst>
              <a:ext uri="{FF2B5EF4-FFF2-40B4-BE49-F238E27FC236}">
                <a16:creationId xmlns:a16="http://schemas.microsoft.com/office/drawing/2014/main" id="{6BD618BE-56DE-74DF-26F3-75D67D1D9600}"/>
              </a:ext>
            </a:extLst>
          </p:cNvPr>
          <p:cNvSpPr txBox="1"/>
          <p:nvPr/>
        </p:nvSpPr>
        <p:spPr>
          <a:xfrm>
            <a:off x="885545" y="4957034"/>
            <a:ext cx="3125470" cy="574040"/>
          </a:xfrm>
          <a:prstGeom prst="rect">
            <a:avLst/>
          </a:prstGeom>
        </p:spPr>
        <p:txBody>
          <a:bodyPr vert="horz" wrap="square" lIns="0" tIns="12700" rIns="0" bIns="0" rtlCol="0">
            <a:spAutoFit/>
          </a:bodyPr>
          <a:lstStyle/>
          <a:p>
            <a:pPr marL="643890" marR="5080" indent="-631825">
              <a:lnSpc>
                <a:spcPct val="100000"/>
              </a:lnSpc>
              <a:spcBef>
                <a:spcPts val="100"/>
              </a:spcBef>
            </a:pPr>
            <a:r>
              <a:rPr sz="1800" b="1" dirty="0">
                <a:solidFill>
                  <a:srgbClr val="FFFF00"/>
                </a:solidFill>
                <a:latin typeface="Calibri"/>
                <a:cs typeface="Calibri"/>
              </a:rPr>
              <a:t>Step</a:t>
            </a:r>
            <a:r>
              <a:rPr sz="1800" b="1" spc="-40" dirty="0">
                <a:solidFill>
                  <a:srgbClr val="FFFF00"/>
                </a:solidFill>
                <a:latin typeface="Calibri"/>
                <a:cs typeface="Calibri"/>
              </a:rPr>
              <a:t> </a:t>
            </a:r>
            <a:r>
              <a:rPr sz="1800" b="1" dirty="0">
                <a:solidFill>
                  <a:srgbClr val="FFFF00"/>
                </a:solidFill>
                <a:latin typeface="Calibri"/>
                <a:cs typeface="Calibri"/>
              </a:rPr>
              <a:t>7</a:t>
            </a:r>
            <a:r>
              <a:rPr sz="1800" dirty="0">
                <a:solidFill>
                  <a:srgbClr val="FFFFFF"/>
                </a:solidFill>
                <a:latin typeface="Calibri"/>
                <a:cs typeface="Calibri"/>
              </a:rPr>
              <a:t>:</a:t>
            </a:r>
            <a:r>
              <a:rPr sz="1800" spc="-50" dirty="0">
                <a:solidFill>
                  <a:srgbClr val="FFFFFF"/>
                </a:solidFill>
                <a:latin typeface="Calibri"/>
                <a:cs typeface="Calibri"/>
              </a:rPr>
              <a:t> </a:t>
            </a:r>
            <a:r>
              <a:rPr sz="1800" spc="-10" dirty="0">
                <a:solidFill>
                  <a:srgbClr val="FFFFFF"/>
                </a:solidFill>
                <a:latin typeface="Calibri"/>
                <a:cs typeface="Calibri"/>
              </a:rPr>
              <a:t>Create</a:t>
            </a:r>
            <a:r>
              <a:rPr sz="1800" spc="-50" dirty="0">
                <a:solidFill>
                  <a:srgbClr val="FFFFFF"/>
                </a:solidFill>
                <a:latin typeface="Calibri"/>
                <a:cs typeface="Calibri"/>
              </a:rPr>
              <a:t> </a:t>
            </a:r>
            <a:r>
              <a:rPr sz="1800" dirty="0">
                <a:solidFill>
                  <a:srgbClr val="FFFFFF"/>
                </a:solidFill>
                <a:latin typeface="Calibri"/>
                <a:cs typeface="Calibri"/>
              </a:rPr>
              <a:t>dummy</a:t>
            </a:r>
            <a:r>
              <a:rPr sz="1800" spc="-45" dirty="0">
                <a:solidFill>
                  <a:srgbClr val="FFFFFF"/>
                </a:solidFill>
                <a:latin typeface="Calibri"/>
                <a:cs typeface="Calibri"/>
              </a:rPr>
              <a:t> </a:t>
            </a:r>
            <a:r>
              <a:rPr sz="1800" dirty="0">
                <a:solidFill>
                  <a:srgbClr val="FFFFFF"/>
                </a:solidFill>
                <a:latin typeface="Calibri"/>
                <a:cs typeface="Calibri"/>
              </a:rPr>
              <a:t>variable</a:t>
            </a:r>
            <a:r>
              <a:rPr sz="1800" spc="-50" dirty="0">
                <a:solidFill>
                  <a:srgbClr val="FFFFFF"/>
                </a:solidFill>
                <a:latin typeface="Calibri"/>
                <a:cs typeface="Calibri"/>
              </a:rPr>
              <a:t> </a:t>
            </a:r>
            <a:r>
              <a:rPr sz="1800" spc="-25" dirty="0">
                <a:solidFill>
                  <a:srgbClr val="FFFFFF"/>
                </a:solidFill>
                <a:latin typeface="Calibri"/>
                <a:cs typeface="Calibri"/>
              </a:rPr>
              <a:t>to </a:t>
            </a:r>
            <a:r>
              <a:rPr sz="1800" spc="-10" dirty="0">
                <a:solidFill>
                  <a:srgbClr val="FFFFFF"/>
                </a:solidFill>
                <a:latin typeface="Calibri"/>
                <a:cs typeface="Calibri"/>
              </a:rPr>
              <a:t>categorical</a:t>
            </a:r>
            <a:r>
              <a:rPr sz="1800" spc="-45" dirty="0">
                <a:solidFill>
                  <a:srgbClr val="FFFFFF"/>
                </a:solidFill>
                <a:latin typeface="Calibri"/>
                <a:cs typeface="Calibri"/>
              </a:rPr>
              <a:t> </a:t>
            </a:r>
            <a:r>
              <a:rPr sz="1800" spc="-10" dirty="0">
                <a:solidFill>
                  <a:srgbClr val="FFFFFF"/>
                </a:solidFill>
                <a:latin typeface="Calibri"/>
                <a:cs typeface="Calibri"/>
              </a:rPr>
              <a:t>columns</a:t>
            </a:r>
            <a:endParaRPr sz="1800" dirty="0">
              <a:latin typeface="Calibri"/>
              <a:cs typeface="Calibri"/>
            </a:endParaRPr>
          </a:p>
        </p:txBody>
      </p:sp>
      <p:grpSp>
        <p:nvGrpSpPr>
          <p:cNvPr id="18" name="object 20">
            <a:extLst>
              <a:ext uri="{FF2B5EF4-FFF2-40B4-BE49-F238E27FC236}">
                <a16:creationId xmlns:a16="http://schemas.microsoft.com/office/drawing/2014/main" id="{37C60F30-F3F3-18FC-99E3-6A760AE9424A}"/>
              </a:ext>
            </a:extLst>
          </p:cNvPr>
          <p:cNvGrpSpPr/>
          <p:nvPr/>
        </p:nvGrpSpPr>
        <p:grpSpPr>
          <a:xfrm>
            <a:off x="4699889" y="4671258"/>
            <a:ext cx="2967990" cy="1109980"/>
            <a:chOff x="4699889" y="4942306"/>
            <a:chExt cx="2967990" cy="1109980"/>
          </a:xfrm>
          <a:solidFill>
            <a:schemeClr val="tx2"/>
          </a:solidFill>
          <a:effectLst>
            <a:outerShdw blurRad="50800" dist="38100" dir="2700000" algn="tl" rotWithShape="0">
              <a:prstClr val="black">
                <a:alpha val="40000"/>
              </a:prstClr>
            </a:outerShdw>
          </a:effectLst>
        </p:grpSpPr>
        <p:sp>
          <p:nvSpPr>
            <p:cNvPr id="19" name="object 21">
              <a:extLst>
                <a:ext uri="{FF2B5EF4-FFF2-40B4-BE49-F238E27FC236}">
                  <a16:creationId xmlns:a16="http://schemas.microsoft.com/office/drawing/2014/main" id="{777B8617-139F-2D6C-9F54-25CA6EB9C80B}"/>
                </a:ext>
              </a:extLst>
            </p:cNvPr>
            <p:cNvSpPr/>
            <p:nvPr/>
          </p:nvSpPr>
          <p:spPr>
            <a:xfrm>
              <a:off x="4706239" y="4948656"/>
              <a:ext cx="2955290" cy="1097280"/>
            </a:xfrm>
            <a:custGeom>
              <a:avLst/>
              <a:gdLst/>
              <a:ahLst/>
              <a:cxnLst/>
              <a:rect l="l" t="t" r="r" b="b"/>
              <a:pathLst>
                <a:path w="2955290" h="1097279">
                  <a:moveTo>
                    <a:pt x="2955036" y="0"/>
                  </a:moveTo>
                  <a:lnTo>
                    <a:pt x="0" y="0"/>
                  </a:lnTo>
                  <a:lnTo>
                    <a:pt x="0" y="1097241"/>
                  </a:lnTo>
                  <a:lnTo>
                    <a:pt x="2955036" y="1097241"/>
                  </a:lnTo>
                  <a:lnTo>
                    <a:pt x="2955036" y="0"/>
                  </a:lnTo>
                  <a:close/>
                </a:path>
              </a:pathLst>
            </a:custGeom>
            <a:grpFill/>
            <a:ln>
              <a:solidFill>
                <a:schemeClr val="bg1"/>
              </a:solidFill>
            </a:ln>
          </p:spPr>
          <p:txBody>
            <a:bodyPr wrap="square" lIns="0" tIns="0" rIns="0" bIns="0" rtlCol="0"/>
            <a:lstStyle/>
            <a:p>
              <a:endParaRPr/>
            </a:p>
          </p:txBody>
        </p:sp>
        <p:sp>
          <p:nvSpPr>
            <p:cNvPr id="20" name="object 22">
              <a:extLst>
                <a:ext uri="{FF2B5EF4-FFF2-40B4-BE49-F238E27FC236}">
                  <a16:creationId xmlns:a16="http://schemas.microsoft.com/office/drawing/2014/main" id="{EB484AC7-512B-0D4B-913B-7C42C0875D17}"/>
                </a:ext>
              </a:extLst>
            </p:cNvPr>
            <p:cNvSpPr/>
            <p:nvPr/>
          </p:nvSpPr>
          <p:spPr>
            <a:xfrm>
              <a:off x="4706239" y="4948656"/>
              <a:ext cx="2955290" cy="1097280"/>
            </a:xfrm>
            <a:custGeom>
              <a:avLst/>
              <a:gdLst/>
              <a:ahLst/>
              <a:cxnLst/>
              <a:rect l="l" t="t" r="r" b="b"/>
              <a:pathLst>
                <a:path w="2955290" h="1097279">
                  <a:moveTo>
                    <a:pt x="0" y="1097241"/>
                  </a:moveTo>
                  <a:lnTo>
                    <a:pt x="2955036" y="1097241"/>
                  </a:lnTo>
                  <a:lnTo>
                    <a:pt x="2955036" y="0"/>
                  </a:lnTo>
                  <a:lnTo>
                    <a:pt x="0" y="0"/>
                  </a:lnTo>
                  <a:lnTo>
                    <a:pt x="0" y="1097241"/>
                  </a:lnTo>
                  <a:close/>
                </a:path>
              </a:pathLst>
            </a:custGeom>
            <a:grpFill/>
            <a:ln w="12700">
              <a:solidFill>
                <a:schemeClr val="bg1"/>
              </a:solidFill>
            </a:ln>
          </p:spPr>
          <p:txBody>
            <a:bodyPr wrap="square" lIns="0" tIns="0" rIns="0" bIns="0" rtlCol="0"/>
            <a:lstStyle/>
            <a:p>
              <a:endParaRPr/>
            </a:p>
          </p:txBody>
        </p:sp>
      </p:grpSp>
      <p:sp>
        <p:nvSpPr>
          <p:cNvPr id="21" name="object 23">
            <a:extLst>
              <a:ext uri="{FF2B5EF4-FFF2-40B4-BE49-F238E27FC236}">
                <a16:creationId xmlns:a16="http://schemas.microsoft.com/office/drawing/2014/main" id="{A5A64E2C-97A9-9941-B8C0-D6A9789F3E0D}"/>
              </a:ext>
            </a:extLst>
          </p:cNvPr>
          <p:cNvSpPr txBox="1"/>
          <p:nvPr/>
        </p:nvSpPr>
        <p:spPr>
          <a:xfrm>
            <a:off x="5084445" y="4925030"/>
            <a:ext cx="2200275" cy="574675"/>
          </a:xfrm>
          <a:prstGeom prst="rect">
            <a:avLst/>
          </a:prstGeom>
        </p:spPr>
        <p:txBody>
          <a:bodyPr vert="horz" wrap="square" lIns="0" tIns="12700" rIns="0" bIns="0" rtlCol="0">
            <a:spAutoFit/>
          </a:bodyPr>
          <a:lstStyle/>
          <a:p>
            <a:pPr algn="ctr">
              <a:lnSpc>
                <a:spcPct val="100000"/>
              </a:lnSpc>
              <a:spcBef>
                <a:spcPts val="100"/>
              </a:spcBef>
            </a:pPr>
            <a:r>
              <a:rPr sz="1800" b="1" dirty="0">
                <a:solidFill>
                  <a:srgbClr val="FFFF00"/>
                </a:solidFill>
                <a:latin typeface="Calibri"/>
                <a:cs typeface="Calibri"/>
              </a:rPr>
              <a:t>Step</a:t>
            </a:r>
            <a:r>
              <a:rPr sz="1800" b="1" spc="-15" dirty="0">
                <a:solidFill>
                  <a:srgbClr val="FFFF00"/>
                </a:solidFill>
                <a:latin typeface="Calibri"/>
                <a:cs typeface="Calibri"/>
              </a:rPr>
              <a:t> </a:t>
            </a:r>
            <a:r>
              <a:rPr sz="1800" b="1" dirty="0">
                <a:solidFill>
                  <a:srgbClr val="FFFF00"/>
                </a:solidFill>
                <a:latin typeface="Calibri"/>
                <a:cs typeface="Calibri"/>
              </a:rPr>
              <a:t>8</a:t>
            </a:r>
            <a:r>
              <a:rPr sz="1800" dirty="0">
                <a:solidFill>
                  <a:srgbClr val="FFFFFF"/>
                </a:solidFill>
                <a:latin typeface="Calibri"/>
                <a:cs typeface="Calibri"/>
              </a:rPr>
              <a:t>:</a:t>
            </a:r>
            <a:r>
              <a:rPr sz="1800" spc="-20" dirty="0">
                <a:solidFill>
                  <a:srgbClr val="FFFFFF"/>
                </a:solidFill>
                <a:latin typeface="Calibri"/>
                <a:cs typeface="Calibri"/>
              </a:rPr>
              <a:t> </a:t>
            </a:r>
            <a:r>
              <a:rPr sz="1800" dirty="0">
                <a:solidFill>
                  <a:srgbClr val="FFFFFF"/>
                </a:solidFill>
                <a:latin typeface="Calibri"/>
                <a:cs typeface="Calibri"/>
              </a:rPr>
              <a:t>Cast</a:t>
            </a:r>
            <a:r>
              <a:rPr sz="1800" spc="-30" dirty="0">
                <a:solidFill>
                  <a:srgbClr val="FFFFFF"/>
                </a:solidFill>
                <a:latin typeface="Calibri"/>
                <a:cs typeface="Calibri"/>
              </a:rPr>
              <a:t> </a:t>
            </a:r>
            <a:r>
              <a:rPr sz="1800" dirty="0">
                <a:solidFill>
                  <a:srgbClr val="FFFFFF"/>
                </a:solidFill>
                <a:latin typeface="Calibri"/>
                <a:cs typeface="Calibri"/>
              </a:rPr>
              <a:t>all</a:t>
            </a:r>
            <a:r>
              <a:rPr sz="1800" spc="-20" dirty="0">
                <a:solidFill>
                  <a:srgbClr val="FFFFFF"/>
                </a:solidFill>
                <a:latin typeface="Calibri"/>
                <a:cs typeface="Calibri"/>
              </a:rPr>
              <a:t> </a:t>
            </a:r>
            <a:r>
              <a:rPr sz="1800" spc="-10" dirty="0">
                <a:solidFill>
                  <a:srgbClr val="FFFFFF"/>
                </a:solidFill>
                <a:latin typeface="Calibri"/>
                <a:cs typeface="Calibri"/>
              </a:rPr>
              <a:t>numeric</a:t>
            </a:r>
            <a:endParaRPr sz="1800" dirty="0">
              <a:latin typeface="Calibri"/>
              <a:cs typeface="Calibri"/>
            </a:endParaRPr>
          </a:p>
          <a:p>
            <a:pPr marL="635" algn="ctr">
              <a:lnSpc>
                <a:spcPct val="100000"/>
              </a:lnSpc>
            </a:pPr>
            <a:r>
              <a:rPr sz="1800" dirty="0">
                <a:solidFill>
                  <a:srgbClr val="FFFFFF"/>
                </a:solidFill>
                <a:latin typeface="Calibri"/>
                <a:cs typeface="Calibri"/>
              </a:rPr>
              <a:t>columns</a:t>
            </a:r>
            <a:r>
              <a:rPr sz="1800" spc="-25" dirty="0">
                <a:solidFill>
                  <a:srgbClr val="FFFFFF"/>
                </a:solidFill>
                <a:latin typeface="Calibri"/>
                <a:cs typeface="Calibri"/>
              </a:rPr>
              <a:t> </a:t>
            </a:r>
            <a:r>
              <a:rPr sz="1800" dirty="0">
                <a:solidFill>
                  <a:srgbClr val="FFFFFF"/>
                </a:solidFill>
                <a:latin typeface="Calibri"/>
                <a:cs typeface="Calibri"/>
              </a:rPr>
              <a:t>to</a:t>
            </a:r>
            <a:r>
              <a:rPr sz="1800" spc="-40" dirty="0">
                <a:solidFill>
                  <a:srgbClr val="FFFFFF"/>
                </a:solidFill>
                <a:latin typeface="Calibri"/>
                <a:cs typeface="Calibri"/>
              </a:rPr>
              <a:t> </a:t>
            </a:r>
            <a:r>
              <a:rPr sz="1800" spc="-10" dirty="0">
                <a:solidFill>
                  <a:srgbClr val="FFFFFF"/>
                </a:solidFill>
                <a:latin typeface="Calibri"/>
                <a:cs typeface="Calibri"/>
              </a:rPr>
              <a:t>float64</a:t>
            </a:r>
            <a:endParaRPr sz="1800" dirty="0">
              <a:latin typeface="Calibri"/>
              <a:cs typeface="Calibri"/>
            </a:endParaRPr>
          </a:p>
        </p:txBody>
      </p:sp>
      <p:grpSp>
        <p:nvGrpSpPr>
          <p:cNvPr id="22" name="object 24">
            <a:extLst>
              <a:ext uri="{FF2B5EF4-FFF2-40B4-BE49-F238E27FC236}">
                <a16:creationId xmlns:a16="http://schemas.microsoft.com/office/drawing/2014/main" id="{21586129-9371-3188-E9FF-5E2066BDCD68}"/>
              </a:ext>
            </a:extLst>
          </p:cNvPr>
          <p:cNvGrpSpPr/>
          <p:nvPr/>
        </p:nvGrpSpPr>
        <p:grpSpPr>
          <a:xfrm>
            <a:off x="4121911" y="2049369"/>
            <a:ext cx="591185" cy="195580"/>
            <a:chOff x="4121911" y="2320417"/>
            <a:chExt cx="591185" cy="195580"/>
          </a:xfrm>
          <a:solidFill>
            <a:srgbClr val="FF0000"/>
          </a:solidFill>
        </p:grpSpPr>
        <p:sp>
          <p:nvSpPr>
            <p:cNvPr id="23" name="object 25">
              <a:extLst>
                <a:ext uri="{FF2B5EF4-FFF2-40B4-BE49-F238E27FC236}">
                  <a16:creationId xmlns:a16="http://schemas.microsoft.com/office/drawing/2014/main" id="{5E3D2CF6-AB8C-5231-CDBE-7A5208228245}"/>
                </a:ext>
              </a:extLst>
            </p:cNvPr>
            <p:cNvSpPr/>
            <p:nvPr/>
          </p:nvSpPr>
          <p:spPr>
            <a:xfrm>
              <a:off x="4128261" y="2326767"/>
              <a:ext cx="578485" cy="182880"/>
            </a:xfrm>
            <a:custGeom>
              <a:avLst/>
              <a:gdLst/>
              <a:ahLst/>
              <a:cxnLst/>
              <a:rect l="l" t="t" r="r" b="b"/>
              <a:pathLst>
                <a:path w="578485" h="182880">
                  <a:moveTo>
                    <a:pt x="486537" y="0"/>
                  </a:moveTo>
                  <a:lnTo>
                    <a:pt x="486537" y="45720"/>
                  </a:lnTo>
                  <a:lnTo>
                    <a:pt x="0" y="45720"/>
                  </a:lnTo>
                  <a:lnTo>
                    <a:pt x="0" y="137160"/>
                  </a:lnTo>
                  <a:lnTo>
                    <a:pt x="486537" y="137160"/>
                  </a:lnTo>
                  <a:lnTo>
                    <a:pt x="486537" y="182880"/>
                  </a:lnTo>
                  <a:lnTo>
                    <a:pt x="577976" y="91440"/>
                  </a:lnTo>
                  <a:lnTo>
                    <a:pt x="486537" y="0"/>
                  </a:lnTo>
                  <a:close/>
                </a:path>
              </a:pathLst>
            </a:custGeom>
            <a:grpFill/>
            <a:ln>
              <a:noFill/>
            </a:ln>
          </p:spPr>
          <p:txBody>
            <a:bodyPr wrap="square" lIns="0" tIns="0" rIns="0" bIns="0" rtlCol="0"/>
            <a:lstStyle/>
            <a:p>
              <a:endParaRPr/>
            </a:p>
          </p:txBody>
        </p:sp>
        <p:sp>
          <p:nvSpPr>
            <p:cNvPr id="24" name="object 26">
              <a:extLst>
                <a:ext uri="{FF2B5EF4-FFF2-40B4-BE49-F238E27FC236}">
                  <a16:creationId xmlns:a16="http://schemas.microsoft.com/office/drawing/2014/main" id="{128DC1AD-1E30-D352-3DA5-1D455853F55A}"/>
                </a:ext>
              </a:extLst>
            </p:cNvPr>
            <p:cNvSpPr/>
            <p:nvPr/>
          </p:nvSpPr>
          <p:spPr>
            <a:xfrm>
              <a:off x="4128261" y="2326767"/>
              <a:ext cx="578485" cy="182880"/>
            </a:xfrm>
            <a:custGeom>
              <a:avLst/>
              <a:gdLst/>
              <a:ahLst/>
              <a:cxnLst/>
              <a:rect l="l" t="t" r="r" b="b"/>
              <a:pathLst>
                <a:path w="578485" h="182880">
                  <a:moveTo>
                    <a:pt x="0" y="45720"/>
                  </a:moveTo>
                  <a:lnTo>
                    <a:pt x="486537" y="45720"/>
                  </a:lnTo>
                  <a:lnTo>
                    <a:pt x="486537" y="0"/>
                  </a:lnTo>
                  <a:lnTo>
                    <a:pt x="577976" y="91440"/>
                  </a:lnTo>
                  <a:lnTo>
                    <a:pt x="486537" y="182880"/>
                  </a:lnTo>
                  <a:lnTo>
                    <a:pt x="486537" y="137160"/>
                  </a:lnTo>
                  <a:lnTo>
                    <a:pt x="0" y="137160"/>
                  </a:lnTo>
                  <a:lnTo>
                    <a:pt x="0" y="45720"/>
                  </a:lnTo>
                  <a:close/>
                </a:path>
              </a:pathLst>
            </a:custGeom>
            <a:grpFill/>
            <a:ln w="12700">
              <a:noFill/>
            </a:ln>
          </p:spPr>
          <p:txBody>
            <a:bodyPr wrap="square" lIns="0" tIns="0" rIns="0" bIns="0" rtlCol="0"/>
            <a:lstStyle/>
            <a:p>
              <a:endParaRPr/>
            </a:p>
          </p:txBody>
        </p:sp>
      </p:grpSp>
      <p:grpSp>
        <p:nvGrpSpPr>
          <p:cNvPr id="28" name="object 30">
            <a:extLst>
              <a:ext uri="{FF2B5EF4-FFF2-40B4-BE49-F238E27FC236}">
                <a16:creationId xmlns:a16="http://schemas.microsoft.com/office/drawing/2014/main" id="{81DDA444-2CCA-F07E-23E1-1D57443022EB}"/>
              </a:ext>
            </a:extLst>
          </p:cNvPr>
          <p:cNvGrpSpPr/>
          <p:nvPr/>
        </p:nvGrpSpPr>
        <p:grpSpPr>
          <a:xfrm>
            <a:off x="4108196" y="3669254"/>
            <a:ext cx="591185" cy="195580"/>
            <a:chOff x="4084446" y="3940302"/>
            <a:chExt cx="591185" cy="195580"/>
          </a:xfrm>
          <a:solidFill>
            <a:srgbClr val="FF0000"/>
          </a:solidFill>
        </p:grpSpPr>
        <p:sp>
          <p:nvSpPr>
            <p:cNvPr id="29" name="object 31">
              <a:extLst>
                <a:ext uri="{FF2B5EF4-FFF2-40B4-BE49-F238E27FC236}">
                  <a16:creationId xmlns:a16="http://schemas.microsoft.com/office/drawing/2014/main" id="{028780D3-DD4D-8EB5-83E3-2CE81A6A4960}"/>
                </a:ext>
              </a:extLst>
            </p:cNvPr>
            <p:cNvSpPr/>
            <p:nvPr/>
          </p:nvSpPr>
          <p:spPr>
            <a:xfrm>
              <a:off x="4090796" y="3946652"/>
              <a:ext cx="578485" cy="182880"/>
            </a:xfrm>
            <a:custGeom>
              <a:avLst/>
              <a:gdLst/>
              <a:ahLst/>
              <a:cxnLst/>
              <a:rect l="l" t="t" r="r" b="b"/>
              <a:pathLst>
                <a:path w="578485" h="182879">
                  <a:moveTo>
                    <a:pt x="91439" y="0"/>
                  </a:moveTo>
                  <a:lnTo>
                    <a:pt x="0" y="91440"/>
                  </a:lnTo>
                  <a:lnTo>
                    <a:pt x="91439" y="182880"/>
                  </a:lnTo>
                  <a:lnTo>
                    <a:pt x="91439" y="137160"/>
                  </a:lnTo>
                  <a:lnTo>
                    <a:pt x="577976" y="137160"/>
                  </a:lnTo>
                  <a:lnTo>
                    <a:pt x="577976" y="45720"/>
                  </a:lnTo>
                  <a:lnTo>
                    <a:pt x="91439" y="45720"/>
                  </a:lnTo>
                  <a:lnTo>
                    <a:pt x="91439" y="0"/>
                  </a:lnTo>
                  <a:close/>
                </a:path>
              </a:pathLst>
            </a:custGeom>
            <a:grpFill/>
            <a:ln>
              <a:noFill/>
            </a:ln>
          </p:spPr>
          <p:txBody>
            <a:bodyPr wrap="square" lIns="0" tIns="0" rIns="0" bIns="0" rtlCol="0"/>
            <a:lstStyle/>
            <a:p>
              <a:endParaRPr/>
            </a:p>
          </p:txBody>
        </p:sp>
        <p:sp>
          <p:nvSpPr>
            <p:cNvPr id="30" name="object 32">
              <a:extLst>
                <a:ext uri="{FF2B5EF4-FFF2-40B4-BE49-F238E27FC236}">
                  <a16:creationId xmlns:a16="http://schemas.microsoft.com/office/drawing/2014/main" id="{E0E1BBC4-0414-BAB4-37BE-7A94ABFA889E}"/>
                </a:ext>
              </a:extLst>
            </p:cNvPr>
            <p:cNvSpPr/>
            <p:nvPr/>
          </p:nvSpPr>
          <p:spPr>
            <a:xfrm>
              <a:off x="4090796" y="3946652"/>
              <a:ext cx="578485" cy="182880"/>
            </a:xfrm>
            <a:custGeom>
              <a:avLst/>
              <a:gdLst/>
              <a:ahLst/>
              <a:cxnLst/>
              <a:rect l="l" t="t" r="r" b="b"/>
              <a:pathLst>
                <a:path w="578485" h="182879">
                  <a:moveTo>
                    <a:pt x="577976" y="137160"/>
                  </a:moveTo>
                  <a:lnTo>
                    <a:pt x="91439" y="137160"/>
                  </a:lnTo>
                  <a:lnTo>
                    <a:pt x="91439" y="182880"/>
                  </a:lnTo>
                  <a:lnTo>
                    <a:pt x="0" y="91440"/>
                  </a:lnTo>
                  <a:lnTo>
                    <a:pt x="91439" y="0"/>
                  </a:lnTo>
                  <a:lnTo>
                    <a:pt x="91439" y="45720"/>
                  </a:lnTo>
                  <a:lnTo>
                    <a:pt x="577976" y="45720"/>
                  </a:lnTo>
                  <a:lnTo>
                    <a:pt x="577976" y="137160"/>
                  </a:lnTo>
                  <a:close/>
                </a:path>
              </a:pathLst>
            </a:custGeom>
            <a:grpFill/>
            <a:ln w="12700">
              <a:noFill/>
            </a:ln>
          </p:spPr>
          <p:txBody>
            <a:bodyPr wrap="square" lIns="0" tIns="0" rIns="0" bIns="0" rtlCol="0"/>
            <a:lstStyle/>
            <a:p>
              <a:endParaRPr/>
            </a:p>
          </p:txBody>
        </p:sp>
      </p:grpSp>
      <p:grpSp>
        <p:nvGrpSpPr>
          <p:cNvPr id="35" name="object 37">
            <a:extLst>
              <a:ext uri="{FF2B5EF4-FFF2-40B4-BE49-F238E27FC236}">
                <a16:creationId xmlns:a16="http://schemas.microsoft.com/office/drawing/2014/main" id="{35F50C42-6080-0872-B067-ED9257E0A48E}"/>
              </a:ext>
            </a:extLst>
          </p:cNvPr>
          <p:cNvGrpSpPr/>
          <p:nvPr/>
        </p:nvGrpSpPr>
        <p:grpSpPr>
          <a:xfrm>
            <a:off x="2294020" y="4259270"/>
            <a:ext cx="154404" cy="472121"/>
            <a:chOff x="2294001" y="4530978"/>
            <a:chExt cx="154305" cy="488950"/>
          </a:xfrm>
          <a:solidFill>
            <a:srgbClr val="FF0000"/>
          </a:solidFill>
        </p:grpSpPr>
        <p:sp>
          <p:nvSpPr>
            <p:cNvPr id="36" name="object 38">
              <a:extLst>
                <a:ext uri="{FF2B5EF4-FFF2-40B4-BE49-F238E27FC236}">
                  <a16:creationId xmlns:a16="http://schemas.microsoft.com/office/drawing/2014/main" id="{060D44D0-B368-C74B-DC58-E22F83865823}"/>
                </a:ext>
              </a:extLst>
            </p:cNvPr>
            <p:cNvSpPr/>
            <p:nvPr/>
          </p:nvSpPr>
          <p:spPr>
            <a:xfrm>
              <a:off x="2294001" y="4530978"/>
              <a:ext cx="154305" cy="488950"/>
            </a:xfrm>
            <a:custGeom>
              <a:avLst/>
              <a:gdLst/>
              <a:ahLst/>
              <a:cxnLst/>
              <a:rect l="l" t="t" r="r" b="b"/>
              <a:pathLst>
                <a:path w="154305" h="488950">
                  <a:moveTo>
                    <a:pt x="106299" y="0"/>
                  </a:moveTo>
                  <a:lnTo>
                    <a:pt x="48006" y="0"/>
                  </a:lnTo>
                  <a:lnTo>
                    <a:pt x="48006" y="411607"/>
                  </a:lnTo>
                  <a:lnTo>
                    <a:pt x="0" y="411607"/>
                  </a:lnTo>
                  <a:lnTo>
                    <a:pt x="77088" y="488696"/>
                  </a:lnTo>
                  <a:lnTo>
                    <a:pt x="154178" y="411607"/>
                  </a:lnTo>
                  <a:lnTo>
                    <a:pt x="106299" y="411607"/>
                  </a:lnTo>
                  <a:lnTo>
                    <a:pt x="106299" y="0"/>
                  </a:lnTo>
                  <a:close/>
                </a:path>
              </a:pathLst>
            </a:custGeom>
            <a:grpFill/>
            <a:ln>
              <a:noFill/>
            </a:ln>
          </p:spPr>
          <p:txBody>
            <a:bodyPr wrap="square" lIns="0" tIns="0" rIns="0" bIns="0" rtlCol="0"/>
            <a:lstStyle/>
            <a:p>
              <a:endParaRPr/>
            </a:p>
          </p:txBody>
        </p:sp>
        <p:sp>
          <p:nvSpPr>
            <p:cNvPr id="37" name="object 39">
              <a:extLst>
                <a:ext uri="{FF2B5EF4-FFF2-40B4-BE49-F238E27FC236}">
                  <a16:creationId xmlns:a16="http://schemas.microsoft.com/office/drawing/2014/main" id="{4CE1399D-BB9B-6760-31F0-2C28C108F174}"/>
                </a:ext>
              </a:extLst>
            </p:cNvPr>
            <p:cNvSpPr/>
            <p:nvPr/>
          </p:nvSpPr>
          <p:spPr>
            <a:xfrm>
              <a:off x="2294001" y="4530978"/>
              <a:ext cx="154305" cy="488950"/>
            </a:xfrm>
            <a:custGeom>
              <a:avLst/>
              <a:gdLst/>
              <a:ahLst/>
              <a:cxnLst/>
              <a:rect l="l" t="t" r="r" b="b"/>
              <a:pathLst>
                <a:path w="154305" h="488950">
                  <a:moveTo>
                    <a:pt x="106299" y="0"/>
                  </a:moveTo>
                  <a:lnTo>
                    <a:pt x="106299" y="411607"/>
                  </a:lnTo>
                  <a:lnTo>
                    <a:pt x="154178" y="411607"/>
                  </a:lnTo>
                  <a:lnTo>
                    <a:pt x="77088" y="488696"/>
                  </a:lnTo>
                  <a:lnTo>
                    <a:pt x="0" y="411607"/>
                  </a:lnTo>
                  <a:lnTo>
                    <a:pt x="48006" y="411607"/>
                  </a:lnTo>
                  <a:lnTo>
                    <a:pt x="48006" y="0"/>
                  </a:lnTo>
                  <a:lnTo>
                    <a:pt x="106299" y="0"/>
                  </a:lnTo>
                  <a:close/>
                </a:path>
              </a:pathLst>
            </a:custGeom>
            <a:grpFill/>
            <a:ln w="38099">
              <a:noFill/>
            </a:ln>
          </p:spPr>
          <p:txBody>
            <a:bodyPr wrap="square" lIns="0" tIns="0" rIns="0" bIns="0" rtlCol="0"/>
            <a:lstStyle/>
            <a:p>
              <a:endParaRPr/>
            </a:p>
          </p:txBody>
        </p:sp>
      </p:grpSp>
      <p:grpSp>
        <p:nvGrpSpPr>
          <p:cNvPr id="39" name="object 30">
            <a:extLst>
              <a:ext uri="{FF2B5EF4-FFF2-40B4-BE49-F238E27FC236}">
                <a16:creationId xmlns:a16="http://schemas.microsoft.com/office/drawing/2014/main" id="{6906DF2D-A8C4-5FED-CCCB-CCC818BACCEB}"/>
              </a:ext>
            </a:extLst>
          </p:cNvPr>
          <p:cNvGrpSpPr/>
          <p:nvPr/>
        </p:nvGrpSpPr>
        <p:grpSpPr>
          <a:xfrm>
            <a:off x="7661529" y="3657620"/>
            <a:ext cx="355472" cy="200864"/>
            <a:chOff x="4084446" y="3940302"/>
            <a:chExt cx="591185" cy="195580"/>
          </a:xfrm>
          <a:solidFill>
            <a:srgbClr val="FF0000"/>
          </a:solidFill>
        </p:grpSpPr>
        <p:sp>
          <p:nvSpPr>
            <p:cNvPr id="40" name="object 31">
              <a:extLst>
                <a:ext uri="{FF2B5EF4-FFF2-40B4-BE49-F238E27FC236}">
                  <a16:creationId xmlns:a16="http://schemas.microsoft.com/office/drawing/2014/main" id="{88B1539D-6233-B53B-D854-965312F049B5}"/>
                </a:ext>
              </a:extLst>
            </p:cNvPr>
            <p:cNvSpPr/>
            <p:nvPr/>
          </p:nvSpPr>
          <p:spPr>
            <a:xfrm>
              <a:off x="4090796" y="3946652"/>
              <a:ext cx="578485" cy="182880"/>
            </a:xfrm>
            <a:custGeom>
              <a:avLst/>
              <a:gdLst/>
              <a:ahLst/>
              <a:cxnLst/>
              <a:rect l="l" t="t" r="r" b="b"/>
              <a:pathLst>
                <a:path w="578485" h="182879">
                  <a:moveTo>
                    <a:pt x="91439" y="0"/>
                  </a:moveTo>
                  <a:lnTo>
                    <a:pt x="0" y="91440"/>
                  </a:lnTo>
                  <a:lnTo>
                    <a:pt x="91439" y="182880"/>
                  </a:lnTo>
                  <a:lnTo>
                    <a:pt x="91439" y="137160"/>
                  </a:lnTo>
                  <a:lnTo>
                    <a:pt x="577976" y="137160"/>
                  </a:lnTo>
                  <a:lnTo>
                    <a:pt x="577976" y="45720"/>
                  </a:lnTo>
                  <a:lnTo>
                    <a:pt x="91439" y="45720"/>
                  </a:lnTo>
                  <a:lnTo>
                    <a:pt x="91439" y="0"/>
                  </a:lnTo>
                  <a:close/>
                </a:path>
              </a:pathLst>
            </a:custGeom>
            <a:grpFill/>
            <a:ln>
              <a:noFill/>
            </a:ln>
          </p:spPr>
          <p:txBody>
            <a:bodyPr wrap="square" lIns="0" tIns="0" rIns="0" bIns="0" rtlCol="0"/>
            <a:lstStyle/>
            <a:p>
              <a:endParaRPr/>
            </a:p>
          </p:txBody>
        </p:sp>
        <p:sp>
          <p:nvSpPr>
            <p:cNvPr id="41" name="object 32">
              <a:extLst>
                <a:ext uri="{FF2B5EF4-FFF2-40B4-BE49-F238E27FC236}">
                  <a16:creationId xmlns:a16="http://schemas.microsoft.com/office/drawing/2014/main" id="{8B331B91-4FC7-AF95-DD87-9DF85A5F116B}"/>
                </a:ext>
              </a:extLst>
            </p:cNvPr>
            <p:cNvSpPr/>
            <p:nvPr/>
          </p:nvSpPr>
          <p:spPr>
            <a:xfrm>
              <a:off x="4090796" y="3946652"/>
              <a:ext cx="578485" cy="182880"/>
            </a:xfrm>
            <a:custGeom>
              <a:avLst/>
              <a:gdLst/>
              <a:ahLst/>
              <a:cxnLst/>
              <a:rect l="l" t="t" r="r" b="b"/>
              <a:pathLst>
                <a:path w="578485" h="182879">
                  <a:moveTo>
                    <a:pt x="577976" y="137160"/>
                  </a:moveTo>
                  <a:lnTo>
                    <a:pt x="91439" y="137160"/>
                  </a:lnTo>
                  <a:lnTo>
                    <a:pt x="91439" y="182880"/>
                  </a:lnTo>
                  <a:lnTo>
                    <a:pt x="0" y="91440"/>
                  </a:lnTo>
                  <a:lnTo>
                    <a:pt x="91439" y="0"/>
                  </a:lnTo>
                  <a:lnTo>
                    <a:pt x="91439" y="45720"/>
                  </a:lnTo>
                  <a:lnTo>
                    <a:pt x="577976" y="45720"/>
                  </a:lnTo>
                  <a:lnTo>
                    <a:pt x="577976" y="137160"/>
                  </a:lnTo>
                  <a:close/>
                </a:path>
              </a:pathLst>
            </a:custGeom>
            <a:grpFill/>
            <a:ln w="12700">
              <a:noFill/>
            </a:ln>
          </p:spPr>
          <p:txBody>
            <a:bodyPr wrap="square" lIns="0" tIns="0" rIns="0" bIns="0" rtlCol="0"/>
            <a:lstStyle/>
            <a:p>
              <a:endParaRPr/>
            </a:p>
          </p:txBody>
        </p:sp>
      </p:grpSp>
      <p:grpSp>
        <p:nvGrpSpPr>
          <p:cNvPr id="42" name="object 27">
            <a:extLst>
              <a:ext uri="{FF2B5EF4-FFF2-40B4-BE49-F238E27FC236}">
                <a16:creationId xmlns:a16="http://schemas.microsoft.com/office/drawing/2014/main" id="{387F5277-BFFD-B3A2-BBDE-DFD27412A2AD}"/>
              </a:ext>
            </a:extLst>
          </p:cNvPr>
          <p:cNvGrpSpPr/>
          <p:nvPr/>
        </p:nvGrpSpPr>
        <p:grpSpPr>
          <a:xfrm>
            <a:off x="4105212" y="5090459"/>
            <a:ext cx="625283" cy="320934"/>
            <a:chOff x="7633969" y="2305304"/>
            <a:chExt cx="495934" cy="141605"/>
          </a:xfrm>
          <a:solidFill>
            <a:srgbClr val="FF0000"/>
          </a:solidFill>
        </p:grpSpPr>
        <p:sp>
          <p:nvSpPr>
            <p:cNvPr id="43" name="object 28">
              <a:extLst>
                <a:ext uri="{FF2B5EF4-FFF2-40B4-BE49-F238E27FC236}">
                  <a16:creationId xmlns:a16="http://schemas.microsoft.com/office/drawing/2014/main" id="{E1B482D3-E0E4-4E6D-83D7-02B7DAF5B7E9}"/>
                </a:ext>
              </a:extLst>
            </p:cNvPr>
            <p:cNvSpPr/>
            <p:nvPr/>
          </p:nvSpPr>
          <p:spPr>
            <a:xfrm>
              <a:off x="7662544" y="2333879"/>
              <a:ext cx="438784" cy="84455"/>
            </a:xfrm>
            <a:custGeom>
              <a:avLst/>
              <a:gdLst/>
              <a:ahLst/>
              <a:cxnLst/>
              <a:rect l="l" t="t" r="r" b="b"/>
              <a:pathLst>
                <a:path w="438784" h="84455">
                  <a:moveTo>
                    <a:pt x="396239" y="0"/>
                  </a:moveTo>
                  <a:lnTo>
                    <a:pt x="396239" y="21082"/>
                  </a:lnTo>
                  <a:lnTo>
                    <a:pt x="0" y="21082"/>
                  </a:lnTo>
                  <a:lnTo>
                    <a:pt x="0" y="63246"/>
                  </a:lnTo>
                  <a:lnTo>
                    <a:pt x="396239" y="63246"/>
                  </a:lnTo>
                  <a:lnTo>
                    <a:pt x="396239" y="84328"/>
                  </a:lnTo>
                  <a:lnTo>
                    <a:pt x="438403" y="42163"/>
                  </a:lnTo>
                  <a:lnTo>
                    <a:pt x="396239" y="0"/>
                  </a:lnTo>
                  <a:close/>
                </a:path>
              </a:pathLst>
            </a:custGeom>
            <a:grpFill/>
            <a:ln>
              <a:noFill/>
            </a:ln>
          </p:spPr>
          <p:txBody>
            <a:bodyPr wrap="square" lIns="0" tIns="0" rIns="0" bIns="0" rtlCol="0"/>
            <a:lstStyle/>
            <a:p>
              <a:endParaRPr/>
            </a:p>
          </p:txBody>
        </p:sp>
        <p:sp>
          <p:nvSpPr>
            <p:cNvPr id="44" name="object 29">
              <a:extLst>
                <a:ext uri="{FF2B5EF4-FFF2-40B4-BE49-F238E27FC236}">
                  <a16:creationId xmlns:a16="http://schemas.microsoft.com/office/drawing/2014/main" id="{A8ED4237-4D20-9AB5-5925-44EBE4366F6A}"/>
                </a:ext>
              </a:extLst>
            </p:cNvPr>
            <p:cNvSpPr/>
            <p:nvPr/>
          </p:nvSpPr>
          <p:spPr>
            <a:xfrm>
              <a:off x="7662544" y="2333879"/>
              <a:ext cx="438784" cy="84455"/>
            </a:xfrm>
            <a:custGeom>
              <a:avLst/>
              <a:gdLst/>
              <a:ahLst/>
              <a:cxnLst/>
              <a:rect l="l" t="t" r="r" b="b"/>
              <a:pathLst>
                <a:path w="438784" h="84455">
                  <a:moveTo>
                    <a:pt x="0" y="21082"/>
                  </a:moveTo>
                  <a:lnTo>
                    <a:pt x="396239" y="21082"/>
                  </a:lnTo>
                  <a:lnTo>
                    <a:pt x="396239" y="0"/>
                  </a:lnTo>
                  <a:lnTo>
                    <a:pt x="438403" y="42163"/>
                  </a:lnTo>
                  <a:lnTo>
                    <a:pt x="396239" y="84328"/>
                  </a:lnTo>
                  <a:lnTo>
                    <a:pt x="396239" y="63246"/>
                  </a:lnTo>
                  <a:lnTo>
                    <a:pt x="0" y="63246"/>
                  </a:lnTo>
                  <a:lnTo>
                    <a:pt x="0" y="21082"/>
                  </a:lnTo>
                  <a:close/>
                </a:path>
              </a:pathLst>
            </a:custGeom>
            <a:grpFill/>
            <a:ln w="57150">
              <a:noFill/>
            </a:ln>
          </p:spPr>
          <p:txBody>
            <a:bodyPr wrap="square" lIns="0" tIns="0" rIns="0" bIns="0" rtlCol="0"/>
            <a:lstStyle/>
            <a:p>
              <a:endParaRPr/>
            </a:p>
          </p:txBody>
        </p:sp>
      </p:grpSp>
      <p:sp>
        <p:nvSpPr>
          <p:cNvPr id="48" name="object 13">
            <a:extLst>
              <a:ext uri="{FF2B5EF4-FFF2-40B4-BE49-F238E27FC236}">
                <a16:creationId xmlns:a16="http://schemas.microsoft.com/office/drawing/2014/main" id="{D5FB9422-F36B-0C9A-1C87-E7606A64630E}"/>
              </a:ext>
            </a:extLst>
          </p:cNvPr>
          <p:cNvSpPr txBox="1"/>
          <p:nvPr/>
        </p:nvSpPr>
        <p:spPr>
          <a:xfrm>
            <a:off x="8313546" y="5075208"/>
            <a:ext cx="3070225" cy="289823"/>
          </a:xfrm>
          <a:prstGeom prst="rect">
            <a:avLst/>
          </a:prstGeom>
        </p:spPr>
        <p:txBody>
          <a:bodyPr vert="horz" wrap="square" lIns="0" tIns="12700" rIns="0" bIns="0" rtlCol="0">
            <a:spAutoFit/>
          </a:bodyPr>
          <a:lstStyle/>
          <a:p>
            <a:pPr marL="12700" marR="5080" indent="-1905" algn="ctr">
              <a:lnSpc>
                <a:spcPct val="100000"/>
              </a:lnSpc>
              <a:spcBef>
                <a:spcPts val="100"/>
              </a:spcBef>
            </a:pPr>
            <a:r>
              <a:rPr lang="en-US" sz="1800" b="1" dirty="0">
                <a:solidFill>
                  <a:srgbClr val="FFFF00"/>
                </a:solidFill>
                <a:latin typeface="Calibri"/>
                <a:cs typeface="Calibri"/>
                <a:hlinkClick r:id="rId3"/>
              </a:rPr>
              <a:t>EDA with visualization steps</a:t>
            </a:r>
            <a:endParaRPr sz="1800" dirty="0">
              <a:latin typeface="Calibri"/>
              <a:cs typeface="Calibr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714772" y="6144329"/>
            <a:ext cx="2743200" cy="401638"/>
          </a:xfrm>
        </p:spPr>
        <p:txBody>
          <a:bodyPr/>
          <a:lstStyle/>
          <a:p>
            <a:fld id="{5075537C-CA84-1446-933C-8E9D027F9201}" type="slidenum">
              <a:rPr lang="en-US" smtClean="0"/>
              <a:t>12</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grpSp>
        <p:nvGrpSpPr>
          <p:cNvPr id="2" name="object 4">
            <a:extLst>
              <a:ext uri="{FF2B5EF4-FFF2-40B4-BE49-F238E27FC236}">
                <a16:creationId xmlns:a16="http://schemas.microsoft.com/office/drawing/2014/main" id="{2987C575-D120-9485-234F-5D73E6E63D5E}"/>
              </a:ext>
            </a:extLst>
          </p:cNvPr>
          <p:cNvGrpSpPr/>
          <p:nvPr/>
        </p:nvGrpSpPr>
        <p:grpSpPr>
          <a:xfrm>
            <a:off x="740844" y="1635025"/>
            <a:ext cx="2788826" cy="1431099"/>
            <a:chOff x="763663" y="1452880"/>
            <a:chExt cx="2630805" cy="1350010"/>
          </a:xfrm>
          <a:solidFill>
            <a:srgbClr val="145579"/>
          </a:solidFill>
          <a:effectLst>
            <a:outerShdw blurRad="50800" dist="38100" dir="2700000" algn="tl" rotWithShape="0">
              <a:prstClr val="black">
                <a:alpha val="40000"/>
              </a:prstClr>
            </a:outerShdw>
          </a:effectLst>
        </p:grpSpPr>
        <p:sp>
          <p:nvSpPr>
            <p:cNvPr id="6" name="object 5">
              <a:extLst>
                <a:ext uri="{FF2B5EF4-FFF2-40B4-BE49-F238E27FC236}">
                  <a16:creationId xmlns:a16="http://schemas.microsoft.com/office/drawing/2014/main" id="{69C32814-83BF-E9D0-4DCA-9ED6231759F0}"/>
                </a:ext>
              </a:extLst>
            </p:cNvPr>
            <p:cNvSpPr/>
            <p:nvPr/>
          </p:nvSpPr>
          <p:spPr>
            <a:xfrm>
              <a:off x="770013" y="1459230"/>
              <a:ext cx="2618105" cy="1337310"/>
            </a:xfrm>
            <a:custGeom>
              <a:avLst/>
              <a:gdLst/>
              <a:ahLst/>
              <a:cxnLst/>
              <a:rect l="l" t="t" r="r" b="b"/>
              <a:pathLst>
                <a:path w="2618104" h="1337310">
                  <a:moveTo>
                    <a:pt x="2394953" y="0"/>
                  </a:moveTo>
                  <a:lnTo>
                    <a:pt x="0" y="0"/>
                  </a:lnTo>
                  <a:lnTo>
                    <a:pt x="0" y="1337183"/>
                  </a:lnTo>
                  <a:lnTo>
                    <a:pt x="2617711" y="1337183"/>
                  </a:lnTo>
                  <a:lnTo>
                    <a:pt x="2617711" y="222885"/>
                  </a:lnTo>
                  <a:lnTo>
                    <a:pt x="2394953" y="0"/>
                  </a:lnTo>
                  <a:close/>
                </a:path>
              </a:pathLst>
            </a:custGeom>
            <a:grpFill/>
            <a:ln>
              <a:solidFill>
                <a:schemeClr val="bg1"/>
              </a:solidFill>
            </a:ln>
          </p:spPr>
          <p:txBody>
            <a:bodyPr wrap="square" lIns="0" tIns="0" rIns="0" bIns="0" rtlCol="0"/>
            <a:lstStyle/>
            <a:p>
              <a:endParaRPr/>
            </a:p>
          </p:txBody>
        </p:sp>
        <p:sp>
          <p:nvSpPr>
            <p:cNvPr id="7" name="object 6">
              <a:extLst>
                <a:ext uri="{FF2B5EF4-FFF2-40B4-BE49-F238E27FC236}">
                  <a16:creationId xmlns:a16="http://schemas.microsoft.com/office/drawing/2014/main" id="{FBCD3D3B-E88A-3459-25EF-BB06AE3CEAF6}"/>
                </a:ext>
              </a:extLst>
            </p:cNvPr>
            <p:cNvSpPr/>
            <p:nvPr/>
          </p:nvSpPr>
          <p:spPr>
            <a:xfrm>
              <a:off x="770013" y="1459230"/>
              <a:ext cx="2618105" cy="1337310"/>
            </a:xfrm>
            <a:custGeom>
              <a:avLst/>
              <a:gdLst/>
              <a:ahLst/>
              <a:cxnLst/>
              <a:rect l="l" t="t" r="r" b="b"/>
              <a:pathLst>
                <a:path w="2618104" h="1337310">
                  <a:moveTo>
                    <a:pt x="0" y="0"/>
                  </a:moveTo>
                  <a:lnTo>
                    <a:pt x="2394953" y="0"/>
                  </a:lnTo>
                  <a:lnTo>
                    <a:pt x="2617711" y="222885"/>
                  </a:lnTo>
                  <a:lnTo>
                    <a:pt x="2617711" y="1337183"/>
                  </a:lnTo>
                  <a:lnTo>
                    <a:pt x="0" y="1337183"/>
                  </a:lnTo>
                  <a:lnTo>
                    <a:pt x="0" y="0"/>
                  </a:lnTo>
                  <a:close/>
                </a:path>
              </a:pathLst>
            </a:custGeom>
            <a:grpFill/>
            <a:ln w="12699">
              <a:solidFill>
                <a:schemeClr val="bg1"/>
              </a:solidFill>
            </a:ln>
          </p:spPr>
          <p:txBody>
            <a:bodyPr wrap="square" lIns="0" tIns="0" rIns="0" bIns="0" rtlCol="0"/>
            <a:lstStyle/>
            <a:p>
              <a:endParaRPr/>
            </a:p>
          </p:txBody>
        </p:sp>
      </p:grpSp>
      <p:sp>
        <p:nvSpPr>
          <p:cNvPr id="8" name="object 7">
            <a:extLst>
              <a:ext uri="{FF2B5EF4-FFF2-40B4-BE49-F238E27FC236}">
                <a16:creationId xmlns:a16="http://schemas.microsoft.com/office/drawing/2014/main" id="{0F136E94-77C9-8E76-966B-7E51E9AFEE92}"/>
              </a:ext>
            </a:extLst>
          </p:cNvPr>
          <p:cNvSpPr txBox="1"/>
          <p:nvPr/>
        </p:nvSpPr>
        <p:spPr>
          <a:xfrm>
            <a:off x="866562" y="1964368"/>
            <a:ext cx="2424656" cy="843821"/>
          </a:xfrm>
          <a:prstGeom prst="rect">
            <a:avLst/>
          </a:prstGeom>
          <a:solidFill>
            <a:srgbClr val="145579"/>
          </a:solidFill>
        </p:spPr>
        <p:txBody>
          <a:bodyPr vert="horz" wrap="square" lIns="0" tIns="12700" rIns="0" bIns="0" rtlCol="0">
            <a:spAutoFit/>
          </a:bodyPr>
          <a:lstStyle/>
          <a:p>
            <a:pPr marL="12700" marR="5080" indent="1905" algn="ctr">
              <a:lnSpc>
                <a:spcPct val="100000"/>
              </a:lnSpc>
              <a:spcBef>
                <a:spcPts val="100"/>
              </a:spcBef>
            </a:pPr>
            <a:r>
              <a:rPr sz="1800" b="1" dirty="0">
                <a:solidFill>
                  <a:srgbClr val="FFFF00"/>
                </a:solidFill>
                <a:latin typeface="Calibri"/>
                <a:cs typeface="Calibri"/>
              </a:rPr>
              <a:t>Step</a:t>
            </a:r>
            <a:r>
              <a:rPr sz="1800" b="1" spc="-45" dirty="0">
                <a:solidFill>
                  <a:srgbClr val="FFFF00"/>
                </a:solidFill>
                <a:latin typeface="Calibri"/>
                <a:cs typeface="Calibri"/>
              </a:rPr>
              <a:t> </a:t>
            </a:r>
            <a:r>
              <a:rPr sz="1800" b="1" dirty="0">
                <a:solidFill>
                  <a:srgbClr val="FFFF00"/>
                </a:solidFill>
                <a:latin typeface="Calibri"/>
                <a:cs typeface="Calibri"/>
              </a:rPr>
              <a:t>1</a:t>
            </a:r>
            <a:r>
              <a:rPr sz="1800" dirty="0">
                <a:solidFill>
                  <a:srgbClr val="FFFFFF"/>
                </a:solidFill>
                <a:latin typeface="Calibri"/>
                <a:cs typeface="Calibri"/>
              </a:rPr>
              <a:t>:</a:t>
            </a:r>
            <a:r>
              <a:rPr sz="1800" spc="-45" dirty="0">
                <a:solidFill>
                  <a:srgbClr val="FFFFFF"/>
                </a:solidFill>
                <a:latin typeface="Calibri"/>
                <a:cs typeface="Calibri"/>
              </a:rPr>
              <a:t> </a:t>
            </a:r>
            <a:r>
              <a:rPr sz="1800" dirty="0">
                <a:solidFill>
                  <a:srgbClr val="FFFFFF"/>
                </a:solidFill>
                <a:latin typeface="Calibri"/>
                <a:cs typeface="Calibri"/>
              </a:rPr>
              <a:t>Display</a:t>
            </a:r>
            <a:r>
              <a:rPr sz="1800" spc="-50"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names</a:t>
            </a:r>
            <a:r>
              <a:rPr sz="1800" spc="-30" dirty="0">
                <a:solidFill>
                  <a:srgbClr val="FFFFFF"/>
                </a:solidFill>
                <a:latin typeface="Calibri"/>
                <a:cs typeface="Calibri"/>
              </a:rPr>
              <a:t> </a:t>
            </a:r>
            <a:r>
              <a:rPr sz="1800" dirty="0">
                <a:solidFill>
                  <a:srgbClr val="FFFFFF"/>
                </a:solidFill>
                <a:latin typeface="Calibri"/>
                <a:cs typeface="Calibri"/>
              </a:rPr>
              <a:t>of</a:t>
            </a:r>
            <a:r>
              <a:rPr sz="1800" spc="-35" dirty="0">
                <a:solidFill>
                  <a:srgbClr val="FFFFFF"/>
                </a:solidFill>
                <a:latin typeface="Calibri"/>
                <a:cs typeface="Calibri"/>
              </a:rPr>
              <a:t> </a:t>
            </a:r>
            <a:r>
              <a:rPr sz="1800" dirty="0">
                <a:solidFill>
                  <a:srgbClr val="FFFFFF"/>
                </a:solidFill>
                <a:latin typeface="Calibri"/>
                <a:cs typeface="Calibri"/>
              </a:rPr>
              <a:t>the</a:t>
            </a:r>
            <a:r>
              <a:rPr sz="1800" spc="-25" dirty="0">
                <a:solidFill>
                  <a:srgbClr val="FFFFFF"/>
                </a:solidFill>
                <a:latin typeface="Calibri"/>
                <a:cs typeface="Calibri"/>
              </a:rPr>
              <a:t> </a:t>
            </a:r>
            <a:r>
              <a:rPr sz="1800" spc="-10" dirty="0">
                <a:solidFill>
                  <a:srgbClr val="FFFFFF"/>
                </a:solidFill>
                <a:latin typeface="Calibri"/>
                <a:cs typeface="Calibri"/>
              </a:rPr>
              <a:t>unique </a:t>
            </a:r>
            <a:r>
              <a:rPr sz="1800" dirty="0">
                <a:solidFill>
                  <a:srgbClr val="FFFFFF"/>
                </a:solidFill>
                <a:latin typeface="Calibri"/>
                <a:cs typeface="Calibri"/>
              </a:rPr>
              <a:t>launch</a:t>
            </a:r>
            <a:r>
              <a:rPr sz="1800" spc="-20" dirty="0">
                <a:solidFill>
                  <a:srgbClr val="FFFFFF"/>
                </a:solidFill>
                <a:latin typeface="Calibri"/>
                <a:cs typeface="Calibri"/>
              </a:rPr>
              <a:t> </a:t>
            </a:r>
            <a:r>
              <a:rPr sz="1800" dirty="0">
                <a:solidFill>
                  <a:srgbClr val="FFFFFF"/>
                </a:solidFill>
                <a:latin typeface="Calibri"/>
                <a:cs typeface="Calibri"/>
              </a:rPr>
              <a:t>sites</a:t>
            </a:r>
            <a:r>
              <a:rPr sz="1800" spc="-45" dirty="0">
                <a:solidFill>
                  <a:srgbClr val="FFFFFF"/>
                </a:solidFill>
                <a:latin typeface="Calibri"/>
                <a:cs typeface="Calibri"/>
              </a:rPr>
              <a:t> </a:t>
            </a:r>
            <a:r>
              <a:rPr sz="1800" dirty="0">
                <a:solidFill>
                  <a:srgbClr val="FFFFFF"/>
                </a:solidFill>
                <a:latin typeface="Calibri"/>
                <a:cs typeface="Calibri"/>
              </a:rPr>
              <a:t>in</a:t>
            </a:r>
            <a:r>
              <a:rPr sz="1800" spc="-30" dirty="0">
                <a:solidFill>
                  <a:srgbClr val="FFFFFF"/>
                </a:solidFill>
                <a:latin typeface="Calibri"/>
                <a:cs typeface="Calibri"/>
              </a:rPr>
              <a:t> </a:t>
            </a:r>
            <a:r>
              <a:rPr sz="1800" dirty="0">
                <a:solidFill>
                  <a:srgbClr val="FFFFFF"/>
                </a:solidFill>
                <a:latin typeface="Calibri"/>
                <a:cs typeface="Calibri"/>
              </a:rPr>
              <a:t>the</a:t>
            </a:r>
            <a:r>
              <a:rPr sz="1800" spc="-25" dirty="0">
                <a:solidFill>
                  <a:srgbClr val="FFFFFF"/>
                </a:solidFill>
                <a:latin typeface="Calibri"/>
                <a:cs typeface="Calibri"/>
              </a:rPr>
              <a:t> </a:t>
            </a:r>
            <a:r>
              <a:rPr sz="1800" spc="-10" dirty="0">
                <a:solidFill>
                  <a:srgbClr val="FFFFFF"/>
                </a:solidFill>
                <a:latin typeface="Calibri"/>
                <a:cs typeface="Calibri"/>
              </a:rPr>
              <a:t>space mission</a:t>
            </a:r>
            <a:endParaRPr sz="1800" dirty="0">
              <a:latin typeface="Calibri"/>
              <a:cs typeface="Calibri"/>
            </a:endParaRPr>
          </a:p>
        </p:txBody>
      </p:sp>
      <p:grpSp>
        <p:nvGrpSpPr>
          <p:cNvPr id="9" name="object 8">
            <a:extLst>
              <a:ext uri="{FF2B5EF4-FFF2-40B4-BE49-F238E27FC236}">
                <a16:creationId xmlns:a16="http://schemas.microsoft.com/office/drawing/2014/main" id="{A28B011A-0549-DABD-BA6C-4E1B4CE9BC5F}"/>
              </a:ext>
            </a:extLst>
          </p:cNvPr>
          <p:cNvGrpSpPr/>
          <p:nvPr/>
        </p:nvGrpSpPr>
        <p:grpSpPr>
          <a:xfrm>
            <a:off x="3537810" y="1635786"/>
            <a:ext cx="2662275" cy="1431099"/>
            <a:chOff x="3553459" y="1477391"/>
            <a:chExt cx="2511425" cy="1350010"/>
          </a:xfrm>
          <a:solidFill>
            <a:srgbClr val="145579"/>
          </a:solidFill>
          <a:effectLst>
            <a:outerShdw blurRad="50800" dist="38100" dir="2700000" algn="tl" rotWithShape="0">
              <a:prstClr val="black">
                <a:alpha val="40000"/>
              </a:prstClr>
            </a:outerShdw>
          </a:effectLst>
        </p:grpSpPr>
        <p:sp>
          <p:nvSpPr>
            <p:cNvPr id="10" name="object 9">
              <a:extLst>
                <a:ext uri="{FF2B5EF4-FFF2-40B4-BE49-F238E27FC236}">
                  <a16:creationId xmlns:a16="http://schemas.microsoft.com/office/drawing/2014/main" id="{53A694B1-E86F-1B39-032F-670DFC7946C5}"/>
                </a:ext>
              </a:extLst>
            </p:cNvPr>
            <p:cNvSpPr/>
            <p:nvPr/>
          </p:nvSpPr>
          <p:spPr>
            <a:xfrm>
              <a:off x="3559809" y="1483741"/>
              <a:ext cx="2498725" cy="1337310"/>
            </a:xfrm>
            <a:custGeom>
              <a:avLst/>
              <a:gdLst/>
              <a:ahLst/>
              <a:cxnLst/>
              <a:rect l="l" t="t" r="r" b="b"/>
              <a:pathLst>
                <a:path w="2498725" h="1337310">
                  <a:moveTo>
                    <a:pt x="2275713" y="0"/>
                  </a:moveTo>
                  <a:lnTo>
                    <a:pt x="0" y="0"/>
                  </a:lnTo>
                  <a:lnTo>
                    <a:pt x="0" y="1337183"/>
                  </a:lnTo>
                  <a:lnTo>
                    <a:pt x="2498598" y="1337183"/>
                  </a:lnTo>
                  <a:lnTo>
                    <a:pt x="2498598" y="222885"/>
                  </a:lnTo>
                  <a:lnTo>
                    <a:pt x="2275713" y="0"/>
                  </a:lnTo>
                  <a:close/>
                </a:path>
              </a:pathLst>
            </a:custGeom>
            <a:grpFill/>
            <a:ln>
              <a:solidFill>
                <a:schemeClr val="bg1"/>
              </a:solidFill>
            </a:ln>
          </p:spPr>
          <p:txBody>
            <a:bodyPr wrap="square" lIns="0" tIns="0" rIns="0" bIns="0" rtlCol="0"/>
            <a:lstStyle/>
            <a:p>
              <a:endParaRPr/>
            </a:p>
          </p:txBody>
        </p:sp>
        <p:sp>
          <p:nvSpPr>
            <p:cNvPr id="11" name="object 10">
              <a:extLst>
                <a:ext uri="{FF2B5EF4-FFF2-40B4-BE49-F238E27FC236}">
                  <a16:creationId xmlns:a16="http://schemas.microsoft.com/office/drawing/2014/main" id="{3E51D666-50F1-AF82-4407-988A7A1BB566}"/>
                </a:ext>
              </a:extLst>
            </p:cNvPr>
            <p:cNvSpPr/>
            <p:nvPr/>
          </p:nvSpPr>
          <p:spPr>
            <a:xfrm>
              <a:off x="3559809" y="1483741"/>
              <a:ext cx="2498725" cy="1337310"/>
            </a:xfrm>
            <a:custGeom>
              <a:avLst/>
              <a:gdLst/>
              <a:ahLst/>
              <a:cxnLst/>
              <a:rect l="l" t="t" r="r" b="b"/>
              <a:pathLst>
                <a:path w="2498725" h="1337310">
                  <a:moveTo>
                    <a:pt x="0" y="0"/>
                  </a:moveTo>
                  <a:lnTo>
                    <a:pt x="2275713" y="0"/>
                  </a:lnTo>
                  <a:lnTo>
                    <a:pt x="2498598" y="222885"/>
                  </a:lnTo>
                  <a:lnTo>
                    <a:pt x="2498598" y="1337183"/>
                  </a:lnTo>
                  <a:lnTo>
                    <a:pt x="0" y="1337183"/>
                  </a:lnTo>
                  <a:lnTo>
                    <a:pt x="0" y="0"/>
                  </a:lnTo>
                  <a:close/>
                </a:path>
              </a:pathLst>
            </a:custGeom>
            <a:grpFill/>
            <a:ln w="12700">
              <a:solidFill>
                <a:schemeClr val="bg1"/>
              </a:solidFill>
            </a:ln>
          </p:spPr>
          <p:txBody>
            <a:bodyPr wrap="square" lIns="0" tIns="0" rIns="0" bIns="0" rtlCol="0"/>
            <a:lstStyle/>
            <a:p>
              <a:endParaRPr/>
            </a:p>
          </p:txBody>
        </p:sp>
      </p:grpSp>
      <p:sp>
        <p:nvSpPr>
          <p:cNvPr id="12" name="object 11">
            <a:extLst>
              <a:ext uri="{FF2B5EF4-FFF2-40B4-BE49-F238E27FC236}">
                <a16:creationId xmlns:a16="http://schemas.microsoft.com/office/drawing/2014/main" id="{693939C3-E3A6-66FC-5798-65C0A3B581BE}"/>
              </a:ext>
            </a:extLst>
          </p:cNvPr>
          <p:cNvSpPr txBox="1"/>
          <p:nvPr/>
        </p:nvSpPr>
        <p:spPr>
          <a:xfrm>
            <a:off x="3751837" y="1827153"/>
            <a:ext cx="2150688" cy="1120820"/>
          </a:xfrm>
          <a:prstGeom prst="rect">
            <a:avLst/>
          </a:prstGeom>
          <a:solidFill>
            <a:srgbClr val="145579"/>
          </a:solidFill>
        </p:spPr>
        <p:txBody>
          <a:bodyPr vert="horz" wrap="square" lIns="0" tIns="12700" rIns="0" bIns="0" rtlCol="0">
            <a:spAutoFit/>
          </a:bodyPr>
          <a:lstStyle/>
          <a:p>
            <a:pPr marL="12700" marR="5080" indent="635" algn="ctr">
              <a:lnSpc>
                <a:spcPct val="100000"/>
              </a:lnSpc>
              <a:spcBef>
                <a:spcPts val="100"/>
              </a:spcBef>
            </a:pPr>
            <a:r>
              <a:rPr sz="1800" b="1" dirty="0">
                <a:solidFill>
                  <a:srgbClr val="FFFF00"/>
                </a:solidFill>
                <a:latin typeface="Calibri"/>
                <a:cs typeface="Calibri"/>
              </a:rPr>
              <a:t>Step</a:t>
            </a:r>
            <a:r>
              <a:rPr sz="1800" b="1" spc="-35" dirty="0">
                <a:solidFill>
                  <a:srgbClr val="FFFF00"/>
                </a:solidFill>
                <a:latin typeface="Calibri"/>
                <a:cs typeface="Calibri"/>
              </a:rPr>
              <a:t> </a:t>
            </a:r>
            <a:r>
              <a:rPr sz="1800" b="1" dirty="0">
                <a:solidFill>
                  <a:srgbClr val="FFFF00"/>
                </a:solidFill>
                <a:latin typeface="Calibri"/>
                <a:cs typeface="Calibri"/>
              </a:rPr>
              <a:t>2</a:t>
            </a:r>
            <a:r>
              <a:rPr sz="1800" dirty="0">
                <a:solidFill>
                  <a:srgbClr val="FFFFFF"/>
                </a:solidFill>
                <a:latin typeface="Calibri"/>
                <a:cs typeface="Calibri"/>
              </a:rPr>
              <a:t>:</a:t>
            </a:r>
            <a:r>
              <a:rPr sz="1800" spc="-40" dirty="0">
                <a:solidFill>
                  <a:srgbClr val="FFFFFF"/>
                </a:solidFill>
                <a:latin typeface="Calibri"/>
                <a:cs typeface="Calibri"/>
              </a:rPr>
              <a:t> </a:t>
            </a:r>
            <a:r>
              <a:rPr sz="1800" dirty="0">
                <a:solidFill>
                  <a:srgbClr val="FFFFFF"/>
                </a:solidFill>
                <a:latin typeface="Calibri"/>
                <a:cs typeface="Calibri"/>
              </a:rPr>
              <a:t>Display</a:t>
            </a:r>
            <a:r>
              <a:rPr sz="1800" spc="-35" dirty="0">
                <a:solidFill>
                  <a:srgbClr val="FFFFFF"/>
                </a:solidFill>
                <a:latin typeface="Calibri"/>
                <a:cs typeface="Calibri"/>
              </a:rPr>
              <a:t> </a:t>
            </a:r>
            <a:r>
              <a:rPr sz="1800" spc="-50" dirty="0">
                <a:solidFill>
                  <a:srgbClr val="FFFFFF"/>
                </a:solidFill>
                <a:latin typeface="Calibri"/>
                <a:cs typeface="Calibri"/>
              </a:rPr>
              <a:t>5 </a:t>
            </a:r>
            <a:r>
              <a:rPr sz="1800" spc="-10" dirty="0">
                <a:solidFill>
                  <a:srgbClr val="FFFFFF"/>
                </a:solidFill>
                <a:latin typeface="Calibri"/>
                <a:cs typeface="Calibri"/>
              </a:rPr>
              <a:t>records</a:t>
            </a:r>
            <a:r>
              <a:rPr sz="1800" spc="-55" dirty="0">
                <a:solidFill>
                  <a:srgbClr val="FFFFFF"/>
                </a:solidFill>
                <a:latin typeface="Calibri"/>
                <a:cs typeface="Calibri"/>
              </a:rPr>
              <a:t> </a:t>
            </a:r>
            <a:r>
              <a:rPr sz="1800" dirty="0">
                <a:solidFill>
                  <a:srgbClr val="FFFFFF"/>
                </a:solidFill>
                <a:latin typeface="Calibri"/>
                <a:cs typeface="Calibri"/>
              </a:rPr>
              <a:t>where</a:t>
            </a:r>
            <a:r>
              <a:rPr sz="1800" spc="-40" dirty="0">
                <a:solidFill>
                  <a:srgbClr val="FFFFFF"/>
                </a:solidFill>
                <a:latin typeface="Calibri"/>
                <a:cs typeface="Calibri"/>
              </a:rPr>
              <a:t> </a:t>
            </a:r>
            <a:r>
              <a:rPr sz="1800" spc="-10" dirty="0">
                <a:solidFill>
                  <a:srgbClr val="FFFFFF"/>
                </a:solidFill>
                <a:latin typeface="Calibri"/>
                <a:cs typeface="Calibri"/>
              </a:rPr>
              <a:t>launch </a:t>
            </a:r>
            <a:r>
              <a:rPr sz="1800" dirty="0">
                <a:solidFill>
                  <a:srgbClr val="FFFFFF"/>
                </a:solidFill>
                <a:latin typeface="Calibri"/>
                <a:cs typeface="Calibri"/>
              </a:rPr>
              <a:t>sites</a:t>
            </a:r>
            <a:r>
              <a:rPr sz="1800" spc="-45" dirty="0">
                <a:solidFill>
                  <a:srgbClr val="FFFFFF"/>
                </a:solidFill>
                <a:latin typeface="Calibri"/>
                <a:cs typeface="Calibri"/>
              </a:rPr>
              <a:t> </a:t>
            </a:r>
            <a:r>
              <a:rPr sz="1800" dirty="0">
                <a:solidFill>
                  <a:srgbClr val="FFFFFF"/>
                </a:solidFill>
                <a:latin typeface="Calibri"/>
                <a:cs typeface="Calibri"/>
              </a:rPr>
              <a:t>begin</a:t>
            </a:r>
            <a:r>
              <a:rPr sz="1800" spc="-40" dirty="0">
                <a:solidFill>
                  <a:srgbClr val="FFFFFF"/>
                </a:solidFill>
                <a:latin typeface="Calibri"/>
                <a:cs typeface="Calibri"/>
              </a:rPr>
              <a:t> </a:t>
            </a:r>
            <a:r>
              <a:rPr sz="1800" dirty="0">
                <a:solidFill>
                  <a:srgbClr val="FFFFFF"/>
                </a:solidFill>
                <a:latin typeface="Calibri"/>
                <a:cs typeface="Calibri"/>
              </a:rPr>
              <a:t>with</a:t>
            </a:r>
            <a:r>
              <a:rPr sz="1800" spc="-35"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string</a:t>
            </a:r>
            <a:r>
              <a:rPr sz="1800" spc="-50" dirty="0">
                <a:solidFill>
                  <a:srgbClr val="FFFFFF"/>
                </a:solidFill>
                <a:latin typeface="Calibri"/>
                <a:cs typeface="Calibri"/>
              </a:rPr>
              <a:t> </a:t>
            </a:r>
            <a:r>
              <a:rPr sz="1800" spc="-20" dirty="0">
                <a:solidFill>
                  <a:srgbClr val="FFFFFF"/>
                </a:solidFill>
                <a:latin typeface="Calibri"/>
                <a:cs typeface="Calibri"/>
              </a:rPr>
              <a:t>‘CCA’</a:t>
            </a:r>
            <a:endParaRPr sz="1800" dirty="0">
              <a:latin typeface="Calibri"/>
              <a:cs typeface="Calibri"/>
            </a:endParaRPr>
          </a:p>
        </p:txBody>
      </p:sp>
      <p:grpSp>
        <p:nvGrpSpPr>
          <p:cNvPr id="13" name="object 12">
            <a:extLst>
              <a:ext uri="{FF2B5EF4-FFF2-40B4-BE49-F238E27FC236}">
                <a16:creationId xmlns:a16="http://schemas.microsoft.com/office/drawing/2014/main" id="{51A53F6C-9628-A26B-71B3-6AD6A14B657D}"/>
              </a:ext>
            </a:extLst>
          </p:cNvPr>
          <p:cNvGrpSpPr/>
          <p:nvPr/>
        </p:nvGrpSpPr>
        <p:grpSpPr>
          <a:xfrm>
            <a:off x="6194904" y="1635025"/>
            <a:ext cx="2662275" cy="1431099"/>
            <a:chOff x="6210553" y="1452880"/>
            <a:chExt cx="2511425" cy="1350010"/>
          </a:xfrm>
          <a:solidFill>
            <a:srgbClr val="145579"/>
          </a:solidFill>
          <a:effectLst>
            <a:outerShdw blurRad="50800" dist="38100" dir="2700000" algn="tl" rotWithShape="0">
              <a:prstClr val="black">
                <a:alpha val="40000"/>
              </a:prstClr>
            </a:outerShdw>
          </a:effectLst>
        </p:grpSpPr>
        <p:sp>
          <p:nvSpPr>
            <p:cNvPr id="14" name="object 13">
              <a:extLst>
                <a:ext uri="{FF2B5EF4-FFF2-40B4-BE49-F238E27FC236}">
                  <a16:creationId xmlns:a16="http://schemas.microsoft.com/office/drawing/2014/main" id="{574923F4-C79B-C997-0FF0-3EB592BE3829}"/>
                </a:ext>
              </a:extLst>
            </p:cNvPr>
            <p:cNvSpPr/>
            <p:nvPr/>
          </p:nvSpPr>
          <p:spPr>
            <a:xfrm>
              <a:off x="6216903" y="1459230"/>
              <a:ext cx="2498725" cy="1337310"/>
            </a:xfrm>
            <a:custGeom>
              <a:avLst/>
              <a:gdLst/>
              <a:ahLst/>
              <a:cxnLst/>
              <a:rect l="l" t="t" r="r" b="b"/>
              <a:pathLst>
                <a:path w="2498725" h="1337310">
                  <a:moveTo>
                    <a:pt x="2275840" y="0"/>
                  </a:moveTo>
                  <a:lnTo>
                    <a:pt x="0" y="0"/>
                  </a:lnTo>
                  <a:lnTo>
                    <a:pt x="0" y="1337183"/>
                  </a:lnTo>
                  <a:lnTo>
                    <a:pt x="2498725" y="1337183"/>
                  </a:lnTo>
                  <a:lnTo>
                    <a:pt x="2498725" y="222885"/>
                  </a:lnTo>
                  <a:lnTo>
                    <a:pt x="2275840" y="0"/>
                  </a:lnTo>
                  <a:close/>
                </a:path>
              </a:pathLst>
            </a:custGeom>
            <a:grpFill/>
            <a:ln>
              <a:solidFill>
                <a:schemeClr val="bg1"/>
              </a:solidFill>
            </a:ln>
          </p:spPr>
          <p:txBody>
            <a:bodyPr wrap="square" lIns="0" tIns="0" rIns="0" bIns="0" rtlCol="0"/>
            <a:lstStyle/>
            <a:p>
              <a:endParaRPr/>
            </a:p>
          </p:txBody>
        </p:sp>
        <p:sp>
          <p:nvSpPr>
            <p:cNvPr id="15" name="object 14">
              <a:extLst>
                <a:ext uri="{FF2B5EF4-FFF2-40B4-BE49-F238E27FC236}">
                  <a16:creationId xmlns:a16="http://schemas.microsoft.com/office/drawing/2014/main" id="{D0906D16-7498-43D2-B1F2-A3C4A6847A80}"/>
                </a:ext>
              </a:extLst>
            </p:cNvPr>
            <p:cNvSpPr/>
            <p:nvPr/>
          </p:nvSpPr>
          <p:spPr>
            <a:xfrm>
              <a:off x="6216903" y="1459230"/>
              <a:ext cx="2498725" cy="1337310"/>
            </a:xfrm>
            <a:custGeom>
              <a:avLst/>
              <a:gdLst/>
              <a:ahLst/>
              <a:cxnLst/>
              <a:rect l="l" t="t" r="r" b="b"/>
              <a:pathLst>
                <a:path w="2498725" h="1337310">
                  <a:moveTo>
                    <a:pt x="0" y="0"/>
                  </a:moveTo>
                  <a:lnTo>
                    <a:pt x="2275840" y="0"/>
                  </a:lnTo>
                  <a:lnTo>
                    <a:pt x="2498725" y="222885"/>
                  </a:lnTo>
                  <a:lnTo>
                    <a:pt x="2498725" y="1337183"/>
                  </a:lnTo>
                  <a:lnTo>
                    <a:pt x="0" y="1337183"/>
                  </a:lnTo>
                  <a:lnTo>
                    <a:pt x="0" y="0"/>
                  </a:lnTo>
                  <a:close/>
                </a:path>
              </a:pathLst>
            </a:custGeom>
            <a:grpFill/>
            <a:ln w="12700">
              <a:solidFill>
                <a:schemeClr val="bg1"/>
              </a:solidFill>
            </a:ln>
          </p:spPr>
          <p:txBody>
            <a:bodyPr wrap="square" lIns="0" tIns="0" rIns="0" bIns="0" rtlCol="0"/>
            <a:lstStyle/>
            <a:p>
              <a:endParaRPr/>
            </a:p>
          </p:txBody>
        </p:sp>
      </p:grpSp>
      <p:sp>
        <p:nvSpPr>
          <p:cNvPr id="16" name="object 15">
            <a:extLst>
              <a:ext uri="{FF2B5EF4-FFF2-40B4-BE49-F238E27FC236}">
                <a16:creationId xmlns:a16="http://schemas.microsoft.com/office/drawing/2014/main" id="{022CA768-7771-8D81-1D20-21FBA8BABDF3}"/>
              </a:ext>
            </a:extLst>
          </p:cNvPr>
          <p:cNvSpPr txBox="1"/>
          <p:nvPr/>
        </p:nvSpPr>
        <p:spPr>
          <a:xfrm>
            <a:off x="6315307" y="1803073"/>
            <a:ext cx="2330417" cy="1120820"/>
          </a:xfrm>
          <a:prstGeom prst="rect">
            <a:avLst/>
          </a:prstGeom>
          <a:solidFill>
            <a:srgbClr val="145579"/>
          </a:solidFill>
        </p:spPr>
        <p:txBody>
          <a:bodyPr vert="horz" wrap="square" lIns="0" tIns="12700" rIns="0" bIns="0" rtlCol="0">
            <a:spAutoFit/>
          </a:bodyPr>
          <a:lstStyle/>
          <a:p>
            <a:pPr marL="12700" marR="5080" indent="-1905" algn="ctr">
              <a:lnSpc>
                <a:spcPct val="100000"/>
              </a:lnSpc>
              <a:spcBef>
                <a:spcPts val="100"/>
              </a:spcBef>
            </a:pPr>
            <a:r>
              <a:rPr sz="1800" b="1" dirty="0">
                <a:solidFill>
                  <a:srgbClr val="FFFF00"/>
                </a:solidFill>
                <a:latin typeface="Calibri"/>
                <a:cs typeface="Calibri"/>
              </a:rPr>
              <a:t>Step</a:t>
            </a:r>
            <a:r>
              <a:rPr sz="1800" b="1" spc="-40" dirty="0">
                <a:solidFill>
                  <a:srgbClr val="FFFF00"/>
                </a:solidFill>
                <a:latin typeface="Calibri"/>
                <a:cs typeface="Calibri"/>
              </a:rPr>
              <a:t> </a:t>
            </a:r>
            <a:r>
              <a:rPr sz="1800" b="1" dirty="0">
                <a:solidFill>
                  <a:srgbClr val="FFFF00"/>
                </a:solidFill>
                <a:latin typeface="Calibri"/>
                <a:cs typeface="Calibri"/>
              </a:rPr>
              <a:t>3</a:t>
            </a:r>
            <a:r>
              <a:rPr sz="1800" dirty="0">
                <a:solidFill>
                  <a:srgbClr val="FFFFFF"/>
                </a:solidFill>
                <a:latin typeface="Calibri"/>
                <a:cs typeface="Calibri"/>
              </a:rPr>
              <a:t>:</a:t>
            </a:r>
            <a:r>
              <a:rPr sz="1800" spc="-50" dirty="0">
                <a:solidFill>
                  <a:srgbClr val="FFFFFF"/>
                </a:solidFill>
                <a:latin typeface="Calibri"/>
                <a:cs typeface="Calibri"/>
              </a:rPr>
              <a:t> </a:t>
            </a:r>
            <a:r>
              <a:rPr sz="1800" dirty="0">
                <a:solidFill>
                  <a:srgbClr val="FFFFFF"/>
                </a:solidFill>
                <a:latin typeface="Calibri"/>
                <a:cs typeface="Calibri"/>
              </a:rPr>
              <a:t>Display</a:t>
            </a:r>
            <a:r>
              <a:rPr sz="1800" spc="-45" dirty="0">
                <a:solidFill>
                  <a:srgbClr val="FFFFFF"/>
                </a:solidFill>
                <a:latin typeface="Calibri"/>
                <a:cs typeface="Calibri"/>
              </a:rPr>
              <a:t> </a:t>
            </a:r>
            <a:r>
              <a:rPr sz="1800" spc="-10" dirty="0">
                <a:solidFill>
                  <a:srgbClr val="FFFFFF"/>
                </a:solidFill>
                <a:latin typeface="Calibri"/>
                <a:cs typeface="Calibri"/>
              </a:rPr>
              <a:t>average </a:t>
            </a:r>
            <a:r>
              <a:rPr sz="1800" dirty="0">
                <a:solidFill>
                  <a:srgbClr val="FFFFFF"/>
                </a:solidFill>
                <a:latin typeface="Calibri"/>
                <a:cs typeface="Calibri"/>
              </a:rPr>
              <a:t>payload</a:t>
            </a:r>
            <a:r>
              <a:rPr sz="1800" spc="-40" dirty="0">
                <a:solidFill>
                  <a:srgbClr val="FFFFFF"/>
                </a:solidFill>
                <a:latin typeface="Calibri"/>
                <a:cs typeface="Calibri"/>
              </a:rPr>
              <a:t> </a:t>
            </a:r>
            <a:r>
              <a:rPr sz="1800" dirty="0">
                <a:solidFill>
                  <a:srgbClr val="FFFFFF"/>
                </a:solidFill>
                <a:latin typeface="Calibri"/>
                <a:cs typeface="Calibri"/>
              </a:rPr>
              <a:t>mass</a:t>
            </a:r>
            <a:r>
              <a:rPr sz="1800" spc="-60" dirty="0">
                <a:solidFill>
                  <a:srgbClr val="FFFFFF"/>
                </a:solidFill>
                <a:latin typeface="Calibri"/>
                <a:cs typeface="Calibri"/>
              </a:rPr>
              <a:t> </a:t>
            </a:r>
            <a:r>
              <a:rPr sz="1800" spc="-10" dirty="0">
                <a:solidFill>
                  <a:srgbClr val="FFFFFF"/>
                </a:solidFill>
                <a:latin typeface="Calibri"/>
                <a:cs typeface="Calibri"/>
              </a:rPr>
              <a:t>carried </a:t>
            </a:r>
            <a:r>
              <a:rPr sz="1800" dirty="0">
                <a:solidFill>
                  <a:srgbClr val="FFFFFF"/>
                </a:solidFill>
                <a:latin typeface="Calibri"/>
                <a:cs typeface="Calibri"/>
              </a:rPr>
              <a:t>by</a:t>
            </a:r>
            <a:r>
              <a:rPr sz="1800" spc="-50" dirty="0">
                <a:solidFill>
                  <a:srgbClr val="FFFFFF"/>
                </a:solidFill>
                <a:latin typeface="Calibri"/>
                <a:cs typeface="Calibri"/>
              </a:rPr>
              <a:t> </a:t>
            </a:r>
            <a:r>
              <a:rPr sz="1800" spc="-10" dirty="0">
                <a:solidFill>
                  <a:srgbClr val="FFFFFF"/>
                </a:solidFill>
                <a:latin typeface="Calibri"/>
                <a:cs typeface="Calibri"/>
              </a:rPr>
              <a:t>booster</a:t>
            </a:r>
            <a:r>
              <a:rPr sz="1800" spc="-40" dirty="0">
                <a:solidFill>
                  <a:srgbClr val="FFFFFF"/>
                </a:solidFill>
                <a:latin typeface="Calibri"/>
                <a:cs typeface="Calibri"/>
              </a:rPr>
              <a:t> </a:t>
            </a:r>
            <a:r>
              <a:rPr sz="1800" dirty="0">
                <a:solidFill>
                  <a:srgbClr val="FFFFFF"/>
                </a:solidFill>
                <a:latin typeface="Calibri"/>
                <a:cs typeface="Calibri"/>
              </a:rPr>
              <a:t>launched</a:t>
            </a:r>
            <a:r>
              <a:rPr sz="1800" spc="-25" dirty="0">
                <a:solidFill>
                  <a:srgbClr val="FFFFFF"/>
                </a:solidFill>
                <a:latin typeface="Calibri"/>
                <a:cs typeface="Calibri"/>
              </a:rPr>
              <a:t> by </a:t>
            </a:r>
            <a:r>
              <a:rPr sz="1800" dirty="0">
                <a:solidFill>
                  <a:srgbClr val="FFFFFF"/>
                </a:solidFill>
                <a:latin typeface="Calibri"/>
                <a:cs typeface="Calibri"/>
              </a:rPr>
              <a:t>NASA</a:t>
            </a:r>
            <a:r>
              <a:rPr sz="1800" spc="-40" dirty="0">
                <a:solidFill>
                  <a:srgbClr val="FFFFFF"/>
                </a:solidFill>
                <a:latin typeface="Calibri"/>
                <a:cs typeface="Calibri"/>
              </a:rPr>
              <a:t> </a:t>
            </a:r>
            <a:r>
              <a:rPr sz="1800" spc="-10" dirty="0">
                <a:solidFill>
                  <a:srgbClr val="FFFFFF"/>
                </a:solidFill>
                <a:latin typeface="Calibri"/>
                <a:cs typeface="Calibri"/>
              </a:rPr>
              <a:t>(CRS)</a:t>
            </a:r>
            <a:endParaRPr sz="1800" dirty="0">
              <a:latin typeface="Calibri"/>
              <a:cs typeface="Calibri"/>
            </a:endParaRPr>
          </a:p>
        </p:txBody>
      </p:sp>
      <p:grpSp>
        <p:nvGrpSpPr>
          <p:cNvPr id="17" name="object 16">
            <a:extLst>
              <a:ext uri="{FF2B5EF4-FFF2-40B4-BE49-F238E27FC236}">
                <a16:creationId xmlns:a16="http://schemas.microsoft.com/office/drawing/2014/main" id="{3EB8299B-EEAF-5008-3FE3-71B1DE5BE786}"/>
              </a:ext>
            </a:extLst>
          </p:cNvPr>
          <p:cNvGrpSpPr/>
          <p:nvPr/>
        </p:nvGrpSpPr>
        <p:grpSpPr>
          <a:xfrm>
            <a:off x="8850414" y="1622311"/>
            <a:ext cx="2788826" cy="1445908"/>
            <a:chOff x="8920733" y="1452880"/>
            <a:chExt cx="2630805" cy="1363980"/>
          </a:xfrm>
          <a:solidFill>
            <a:srgbClr val="145579"/>
          </a:solidFill>
          <a:effectLst>
            <a:outerShdw blurRad="50800" dist="38100" dir="2700000" algn="tl" rotWithShape="0">
              <a:prstClr val="black">
                <a:alpha val="40000"/>
              </a:prstClr>
            </a:outerShdw>
          </a:effectLst>
        </p:grpSpPr>
        <p:sp>
          <p:nvSpPr>
            <p:cNvPr id="18" name="object 17">
              <a:extLst>
                <a:ext uri="{FF2B5EF4-FFF2-40B4-BE49-F238E27FC236}">
                  <a16:creationId xmlns:a16="http://schemas.microsoft.com/office/drawing/2014/main" id="{DB9C5D3C-CAD4-269A-EE36-DCCBC2F739F5}"/>
                </a:ext>
              </a:extLst>
            </p:cNvPr>
            <p:cNvSpPr/>
            <p:nvPr/>
          </p:nvSpPr>
          <p:spPr>
            <a:xfrm>
              <a:off x="8927083" y="1459230"/>
              <a:ext cx="2618105" cy="1351280"/>
            </a:xfrm>
            <a:custGeom>
              <a:avLst/>
              <a:gdLst/>
              <a:ahLst/>
              <a:cxnLst/>
              <a:rect l="l" t="t" r="r" b="b"/>
              <a:pathLst>
                <a:path w="2618104" h="1351280">
                  <a:moveTo>
                    <a:pt x="2392553" y="0"/>
                  </a:moveTo>
                  <a:lnTo>
                    <a:pt x="0" y="0"/>
                  </a:lnTo>
                  <a:lnTo>
                    <a:pt x="0" y="1351026"/>
                  </a:lnTo>
                  <a:lnTo>
                    <a:pt x="2617724" y="1351026"/>
                  </a:lnTo>
                  <a:lnTo>
                    <a:pt x="2617724" y="225171"/>
                  </a:lnTo>
                  <a:lnTo>
                    <a:pt x="2392553" y="0"/>
                  </a:lnTo>
                  <a:close/>
                </a:path>
              </a:pathLst>
            </a:custGeom>
            <a:grpFill/>
            <a:ln>
              <a:solidFill>
                <a:schemeClr val="bg1"/>
              </a:solidFill>
            </a:ln>
          </p:spPr>
          <p:txBody>
            <a:bodyPr wrap="square" lIns="0" tIns="0" rIns="0" bIns="0" rtlCol="0"/>
            <a:lstStyle/>
            <a:p>
              <a:endParaRPr/>
            </a:p>
          </p:txBody>
        </p:sp>
        <p:sp>
          <p:nvSpPr>
            <p:cNvPr id="19" name="object 18">
              <a:extLst>
                <a:ext uri="{FF2B5EF4-FFF2-40B4-BE49-F238E27FC236}">
                  <a16:creationId xmlns:a16="http://schemas.microsoft.com/office/drawing/2014/main" id="{0CB47489-D422-3D63-E9AE-30DD96559572}"/>
                </a:ext>
              </a:extLst>
            </p:cNvPr>
            <p:cNvSpPr/>
            <p:nvPr/>
          </p:nvSpPr>
          <p:spPr>
            <a:xfrm>
              <a:off x="8927083" y="1459230"/>
              <a:ext cx="2618105" cy="1351280"/>
            </a:xfrm>
            <a:custGeom>
              <a:avLst/>
              <a:gdLst/>
              <a:ahLst/>
              <a:cxnLst/>
              <a:rect l="l" t="t" r="r" b="b"/>
              <a:pathLst>
                <a:path w="2618104" h="1351280">
                  <a:moveTo>
                    <a:pt x="0" y="0"/>
                  </a:moveTo>
                  <a:lnTo>
                    <a:pt x="2392553" y="0"/>
                  </a:lnTo>
                  <a:lnTo>
                    <a:pt x="2617724" y="225171"/>
                  </a:lnTo>
                  <a:lnTo>
                    <a:pt x="2617724" y="1351026"/>
                  </a:lnTo>
                  <a:lnTo>
                    <a:pt x="0" y="1351026"/>
                  </a:lnTo>
                  <a:lnTo>
                    <a:pt x="0" y="0"/>
                  </a:lnTo>
                  <a:close/>
                </a:path>
              </a:pathLst>
            </a:custGeom>
            <a:grpFill/>
            <a:ln w="12700">
              <a:solidFill>
                <a:schemeClr val="bg1"/>
              </a:solidFill>
            </a:ln>
          </p:spPr>
          <p:txBody>
            <a:bodyPr wrap="square" lIns="0" tIns="0" rIns="0" bIns="0" rtlCol="0"/>
            <a:lstStyle/>
            <a:p>
              <a:endParaRPr/>
            </a:p>
          </p:txBody>
        </p:sp>
      </p:grpSp>
      <p:sp>
        <p:nvSpPr>
          <p:cNvPr id="20" name="object 19">
            <a:extLst>
              <a:ext uri="{FF2B5EF4-FFF2-40B4-BE49-F238E27FC236}">
                <a16:creationId xmlns:a16="http://schemas.microsoft.com/office/drawing/2014/main" id="{38645CFC-49CD-E152-628E-9648A8BC1987}"/>
              </a:ext>
            </a:extLst>
          </p:cNvPr>
          <p:cNvSpPr txBox="1"/>
          <p:nvPr/>
        </p:nvSpPr>
        <p:spPr>
          <a:xfrm>
            <a:off x="9051442" y="1964368"/>
            <a:ext cx="2392346" cy="843821"/>
          </a:xfrm>
          <a:prstGeom prst="rect">
            <a:avLst/>
          </a:prstGeom>
          <a:solidFill>
            <a:srgbClr val="145579"/>
          </a:solidFill>
        </p:spPr>
        <p:txBody>
          <a:bodyPr vert="horz" wrap="square" lIns="0" tIns="12700" rIns="0" bIns="0" rtlCol="0">
            <a:spAutoFit/>
          </a:bodyPr>
          <a:lstStyle/>
          <a:p>
            <a:pPr marL="12700" marR="5080" indent="45720" algn="just">
              <a:lnSpc>
                <a:spcPct val="100000"/>
              </a:lnSpc>
              <a:spcBef>
                <a:spcPts val="100"/>
              </a:spcBef>
            </a:pPr>
            <a:r>
              <a:rPr sz="1800" b="1" dirty="0">
                <a:solidFill>
                  <a:srgbClr val="FFFF00"/>
                </a:solidFill>
                <a:latin typeface="Calibri"/>
                <a:cs typeface="Calibri"/>
              </a:rPr>
              <a:t>Step</a:t>
            </a:r>
            <a:r>
              <a:rPr sz="1800" b="1" spc="-40" dirty="0">
                <a:solidFill>
                  <a:srgbClr val="FFFF00"/>
                </a:solidFill>
                <a:latin typeface="Calibri"/>
                <a:cs typeface="Calibri"/>
              </a:rPr>
              <a:t> </a:t>
            </a:r>
            <a:r>
              <a:rPr sz="1800" b="1" dirty="0">
                <a:solidFill>
                  <a:srgbClr val="FFFF00"/>
                </a:solidFill>
                <a:latin typeface="Calibri"/>
                <a:cs typeface="Calibri"/>
              </a:rPr>
              <a:t>4</a:t>
            </a:r>
            <a:r>
              <a:rPr sz="1800" dirty="0">
                <a:solidFill>
                  <a:srgbClr val="FFFFFF"/>
                </a:solidFill>
                <a:latin typeface="Calibri"/>
                <a:cs typeface="Calibri"/>
              </a:rPr>
              <a:t>:</a:t>
            </a:r>
            <a:r>
              <a:rPr sz="1800" spc="-50" dirty="0">
                <a:solidFill>
                  <a:srgbClr val="FFFFFF"/>
                </a:solidFill>
                <a:latin typeface="Calibri"/>
                <a:cs typeface="Calibri"/>
              </a:rPr>
              <a:t> </a:t>
            </a:r>
            <a:r>
              <a:rPr sz="1800" dirty="0">
                <a:solidFill>
                  <a:srgbClr val="FFFFFF"/>
                </a:solidFill>
                <a:latin typeface="Calibri"/>
                <a:cs typeface="Calibri"/>
              </a:rPr>
              <a:t>Display</a:t>
            </a:r>
            <a:r>
              <a:rPr sz="1800" spc="-45" dirty="0">
                <a:solidFill>
                  <a:srgbClr val="FFFFFF"/>
                </a:solidFill>
                <a:latin typeface="Calibri"/>
                <a:cs typeface="Calibri"/>
              </a:rPr>
              <a:t> </a:t>
            </a:r>
            <a:r>
              <a:rPr sz="1800" spc="-10" dirty="0">
                <a:solidFill>
                  <a:srgbClr val="FFFFFF"/>
                </a:solidFill>
                <a:latin typeface="Calibri"/>
                <a:cs typeface="Calibri"/>
              </a:rPr>
              <a:t>average </a:t>
            </a:r>
            <a:r>
              <a:rPr sz="1800" dirty="0">
                <a:solidFill>
                  <a:srgbClr val="FFFFFF"/>
                </a:solidFill>
                <a:latin typeface="Calibri"/>
                <a:cs typeface="Calibri"/>
              </a:rPr>
              <a:t>payload</a:t>
            </a:r>
            <a:r>
              <a:rPr sz="1800" spc="-45" dirty="0">
                <a:solidFill>
                  <a:srgbClr val="FFFFFF"/>
                </a:solidFill>
                <a:latin typeface="Calibri"/>
                <a:cs typeface="Calibri"/>
              </a:rPr>
              <a:t> </a:t>
            </a:r>
            <a:r>
              <a:rPr sz="1800" dirty="0">
                <a:solidFill>
                  <a:srgbClr val="FFFFFF"/>
                </a:solidFill>
                <a:latin typeface="Calibri"/>
                <a:cs typeface="Calibri"/>
              </a:rPr>
              <a:t>mass</a:t>
            </a:r>
            <a:r>
              <a:rPr sz="1800" spc="-65" dirty="0">
                <a:solidFill>
                  <a:srgbClr val="FFFFFF"/>
                </a:solidFill>
                <a:latin typeface="Calibri"/>
                <a:cs typeface="Calibri"/>
              </a:rPr>
              <a:t> </a:t>
            </a:r>
            <a:r>
              <a:rPr sz="1800" dirty="0">
                <a:solidFill>
                  <a:srgbClr val="FFFFFF"/>
                </a:solidFill>
                <a:latin typeface="Calibri"/>
                <a:cs typeface="Calibri"/>
              </a:rPr>
              <a:t>carried</a:t>
            </a:r>
            <a:r>
              <a:rPr sz="1800" spc="-40" dirty="0">
                <a:solidFill>
                  <a:srgbClr val="FFFFFF"/>
                </a:solidFill>
                <a:latin typeface="Calibri"/>
                <a:cs typeface="Calibri"/>
              </a:rPr>
              <a:t> </a:t>
            </a:r>
            <a:r>
              <a:rPr sz="1800" spc="-25" dirty="0">
                <a:solidFill>
                  <a:srgbClr val="FFFFFF"/>
                </a:solidFill>
                <a:latin typeface="Calibri"/>
                <a:cs typeface="Calibri"/>
              </a:rPr>
              <a:t>by </a:t>
            </a:r>
            <a:r>
              <a:rPr sz="1800" spc="-10" dirty="0">
                <a:solidFill>
                  <a:srgbClr val="FFFFFF"/>
                </a:solidFill>
                <a:latin typeface="Calibri"/>
                <a:cs typeface="Calibri"/>
              </a:rPr>
              <a:t>booster</a:t>
            </a:r>
            <a:r>
              <a:rPr sz="1800" spc="-20" dirty="0">
                <a:solidFill>
                  <a:srgbClr val="FFFFFF"/>
                </a:solidFill>
                <a:latin typeface="Calibri"/>
                <a:cs typeface="Calibri"/>
              </a:rPr>
              <a:t> </a:t>
            </a:r>
            <a:r>
              <a:rPr sz="1800" spc="-10" dirty="0">
                <a:solidFill>
                  <a:srgbClr val="FFFFFF"/>
                </a:solidFill>
                <a:latin typeface="Calibri"/>
                <a:cs typeface="Calibri"/>
              </a:rPr>
              <a:t>version</a:t>
            </a:r>
            <a:r>
              <a:rPr sz="1800" spc="-35" dirty="0">
                <a:solidFill>
                  <a:srgbClr val="FFFFFF"/>
                </a:solidFill>
                <a:latin typeface="Calibri"/>
                <a:cs typeface="Calibri"/>
              </a:rPr>
              <a:t> </a:t>
            </a:r>
            <a:r>
              <a:rPr sz="1800" dirty="0">
                <a:solidFill>
                  <a:srgbClr val="FFFFFF"/>
                </a:solidFill>
                <a:latin typeface="Calibri"/>
                <a:cs typeface="Calibri"/>
              </a:rPr>
              <a:t>F9</a:t>
            </a:r>
            <a:r>
              <a:rPr sz="1800" spc="-30" dirty="0">
                <a:solidFill>
                  <a:srgbClr val="FFFFFF"/>
                </a:solidFill>
                <a:latin typeface="Calibri"/>
                <a:cs typeface="Calibri"/>
              </a:rPr>
              <a:t> </a:t>
            </a:r>
            <a:r>
              <a:rPr sz="1800" spc="-20" dirty="0">
                <a:solidFill>
                  <a:srgbClr val="FFFFFF"/>
                </a:solidFill>
                <a:latin typeface="Calibri"/>
                <a:cs typeface="Calibri"/>
              </a:rPr>
              <a:t>v1.1</a:t>
            </a:r>
            <a:endParaRPr sz="1800" dirty="0">
              <a:latin typeface="Calibri"/>
              <a:cs typeface="Calibri"/>
            </a:endParaRPr>
          </a:p>
        </p:txBody>
      </p:sp>
      <p:grpSp>
        <p:nvGrpSpPr>
          <p:cNvPr id="21" name="object 20">
            <a:extLst>
              <a:ext uri="{FF2B5EF4-FFF2-40B4-BE49-F238E27FC236}">
                <a16:creationId xmlns:a16="http://schemas.microsoft.com/office/drawing/2014/main" id="{D19F0F7D-979C-504E-DA95-9B385A14C919}"/>
              </a:ext>
            </a:extLst>
          </p:cNvPr>
          <p:cNvGrpSpPr/>
          <p:nvPr/>
        </p:nvGrpSpPr>
        <p:grpSpPr>
          <a:xfrm>
            <a:off x="8886573" y="3224594"/>
            <a:ext cx="2779402" cy="1457352"/>
            <a:chOff x="8920733" y="3020186"/>
            <a:chExt cx="2621915" cy="1374775"/>
          </a:xfrm>
          <a:solidFill>
            <a:srgbClr val="145579"/>
          </a:solidFill>
          <a:effectLst>
            <a:outerShdw blurRad="50800" dist="38100" dir="2700000" algn="tl" rotWithShape="0">
              <a:prstClr val="black">
                <a:alpha val="40000"/>
              </a:prstClr>
            </a:outerShdw>
          </a:effectLst>
        </p:grpSpPr>
        <p:sp>
          <p:nvSpPr>
            <p:cNvPr id="22" name="object 21">
              <a:extLst>
                <a:ext uri="{FF2B5EF4-FFF2-40B4-BE49-F238E27FC236}">
                  <a16:creationId xmlns:a16="http://schemas.microsoft.com/office/drawing/2014/main" id="{92874589-AAF8-65EB-1965-3FEC00F00BCA}"/>
                </a:ext>
              </a:extLst>
            </p:cNvPr>
            <p:cNvSpPr/>
            <p:nvPr/>
          </p:nvSpPr>
          <p:spPr>
            <a:xfrm>
              <a:off x="8927083" y="3026536"/>
              <a:ext cx="2609215" cy="1362075"/>
            </a:xfrm>
            <a:custGeom>
              <a:avLst/>
              <a:gdLst/>
              <a:ahLst/>
              <a:cxnLst/>
              <a:rect l="l" t="t" r="r" b="b"/>
              <a:pathLst>
                <a:path w="2609215" h="1362075">
                  <a:moveTo>
                    <a:pt x="2382012" y="0"/>
                  </a:moveTo>
                  <a:lnTo>
                    <a:pt x="0" y="0"/>
                  </a:lnTo>
                  <a:lnTo>
                    <a:pt x="0" y="1361567"/>
                  </a:lnTo>
                  <a:lnTo>
                    <a:pt x="2608961" y="1361567"/>
                  </a:lnTo>
                  <a:lnTo>
                    <a:pt x="2608961" y="226949"/>
                  </a:lnTo>
                  <a:lnTo>
                    <a:pt x="2382012" y="0"/>
                  </a:lnTo>
                  <a:close/>
                </a:path>
              </a:pathLst>
            </a:custGeom>
            <a:grpFill/>
            <a:ln>
              <a:solidFill>
                <a:schemeClr val="bg1"/>
              </a:solidFill>
            </a:ln>
          </p:spPr>
          <p:txBody>
            <a:bodyPr wrap="square" lIns="0" tIns="0" rIns="0" bIns="0" rtlCol="0"/>
            <a:lstStyle/>
            <a:p>
              <a:endParaRPr/>
            </a:p>
          </p:txBody>
        </p:sp>
        <p:sp>
          <p:nvSpPr>
            <p:cNvPr id="23" name="object 22">
              <a:extLst>
                <a:ext uri="{FF2B5EF4-FFF2-40B4-BE49-F238E27FC236}">
                  <a16:creationId xmlns:a16="http://schemas.microsoft.com/office/drawing/2014/main" id="{2BB4FD13-67A5-6582-EAB7-821AC231E027}"/>
                </a:ext>
              </a:extLst>
            </p:cNvPr>
            <p:cNvSpPr/>
            <p:nvPr/>
          </p:nvSpPr>
          <p:spPr>
            <a:xfrm>
              <a:off x="8927083" y="3026536"/>
              <a:ext cx="2609215" cy="1362075"/>
            </a:xfrm>
            <a:custGeom>
              <a:avLst/>
              <a:gdLst/>
              <a:ahLst/>
              <a:cxnLst/>
              <a:rect l="l" t="t" r="r" b="b"/>
              <a:pathLst>
                <a:path w="2609215" h="1362075">
                  <a:moveTo>
                    <a:pt x="0" y="0"/>
                  </a:moveTo>
                  <a:lnTo>
                    <a:pt x="2382012" y="0"/>
                  </a:lnTo>
                  <a:lnTo>
                    <a:pt x="2608961" y="226949"/>
                  </a:lnTo>
                  <a:lnTo>
                    <a:pt x="2608961" y="1361567"/>
                  </a:lnTo>
                  <a:lnTo>
                    <a:pt x="0" y="1361567"/>
                  </a:lnTo>
                  <a:lnTo>
                    <a:pt x="0" y="0"/>
                  </a:lnTo>
                  <a:close/>
                </a:path>
              </a:pathLst>
            </a:custGeom>
            <a:grpFill/>
            <a:ln w="12700">
              <a:solidFill>
                <a:schemeClr val="bg1"/>
              </a:solidFill>
            </a:ln>
          </p:spPr>
          <p:txBody>
            <a:bodyPr wrap="square" lIns="0" tIns="0" rIns="0" bIns="0" rtlCol="0"/>
            <a:lstStyle/>
            <a:p>
              <a:endParaRPr/>
            </a:p>
          </p:txBody>
        </p:sp>
      </p:grpSp>
      <p:sp>
        <p:nvSpPr>
          <p:cNvPr id="24" name="object 23">
            <a:extLst>
              <a:ext uri="{FF2B5EF4-FFF2-40B4-BE49-F238E27FC236}">
                <a16:creationId xmlns:a16="http://schemas.microsoft.com/office/drawing/2014/main" id="{8F65DD3C-0999-23AF-4DE3-C2DC43D0495E}"/>
              </a:ext>
            </a:extLst>
          </p:cNvPr>
          <p:cNvSpPr txBox="1"/>
          <p:nvPr/>
        </p:nvSpPr>
        <p:spPr>
          <a:xfrm>
            <a:off x="9077211" y="3348485"/>
            <a:ext cx="2447543" cy="1120820"/>
          </a:xfrm>
          <a:prstGeom prst="rect">
            <a:avLst/>
          </a:prstGeom>
          <a:solidFill>
            <a:srgbClr val="145579"/>
          </a:solidFill>
        </p:spPr>
        <p:txBody>
          <a:bodyPr vert="horz" wrap="square" lIns="0" tIns="12700" rIns="0" bIns="0" rtlCol="0">
            <a:spAutoFit/>
          </a:bodyPr>
          <a:lstStyle/>
          <a:p>
            <a:pPr marL="12700" marR="5080" algn="ctr">
              <a:lnSpc>
                <a:spcPct val="100000"/>
              </a:lnSpc>
              <a:spcBef>
                <a:spcPts val="100"/>
              </a:spcBef>
            </a:pPr>
            <a:r>
              <a:rPr sz="1800" b="1" dirty="0">
                <a:solidFill>
                  <a:srgbClr val="FFFF00"/>
                </a:solidFill>
                <a:latin typeface="Calibri"/>
                <a:cs typeface="Calibri"/>
              </a:rPr>
              <a:t>Step</a:t>
            </a:r>
            <a:r>
              <a:rPr sz="1800" b="1" spc="-30" dirty="0">
                <a:solidFill>
                  <a:srgbClr val="FFFF00"/>
                </a:solidFill>
                <a:latin typeface="Calibri"/>
                <a:cs typeface="Calibri"/>
              </a:rPr>
              <a:t> </a:t>
            </a:r>
            <a:r>
              <a:rPr sz="1800" b="1" dirty="0">
                <a:solidFill>
                  <a:srgbClr val="FFFF00"/>
                </a:solidFill>
                <a:latin typeface="Calibri"/>
                <a:cs typeface="Calibri"/>
              </a:rPr>
              <a:t>5</a:t>
            </a:r>
            <a:r>
              <a:rPr sz="1800" dirty="0">
                <a:solidFill>
                  <a:srgbClr val="FFFFFF"/>
                </a:solidFill>
                <a:latin typeface="Calibri"/>
                <a:cs typeface="Calibri"/>
              </a:rPr>
              <a:t>:</a:t>
            </a:r>
            <a:r>
              <a:rPr sz="1800" spc="-25" dirty="0">
                <a:solidFill>
                  <a:srgbClr val="FFFFFF"/>
                </a:solidFill>
                <a:latin typeface="Calibri"/>
                <a:cs typeface="Calibri"/>
              </a:rPr>
              <a:t> </a:t>
            </a:r>
            <a:r>
              <a:rPr sz="1800" dirty="0">
                <a:solidFill>
                  <a:srgbClr val="FFFFFF"/>
                </a:solidFill>
                <a:latin typeface="Calibri"/>
                <a:cs typeface="Calibri"/>
              </a:rPr>
              <a:t>List</a:t>
            </a:r>
            <a:r>
              <a:rPr sz="1800" spc="-30"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spc="-20" dirty="0">
                <a:solidFill>
                  <a:srgbClr val="FFFFFF"/>
                </a:solidFill>
                <a:latin typeface="Calibri"/>
                <a:cs typeface="Calibri"/>
              </a:rPr>
              <a:t>date </a:t>
            </a:r>
            <a:r>
              <a:rPr sz="1800" dirty="0">
                <a:solidFill>
                  <a:srgbClr val="FFFFFF"/>
                </a:solidFill>
                <a:latin typeface="Calibri"/>
                <a:cs typeface="Calibri"/>
              </a:rPr>
              <a:t>when</a:t>
            </a:r>
            <a:r>
              <a:rPr sz="1800" spc="-35"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dirty="0">
                <a:solidFill>
                  <a:srgbClr val="FFFFFF"/>
                </a:solidFill>
                <a:latin typeface="Calibri"/>
                <a:cs typeface="Calibri"/>
              </a:rPr>
              <a:t>first</a:t>
            </a:r>
            <a:r>
              <a:rPr sz="1800" spc="-55" dirty="0">
                <a:solidFill>
                  <a:srgbClr val="FFFFFF"/>
                </a:solidFill>
                <a:latin typeface="Calibri"/>
                <a:cs typeface="Calibri"/>
              </a:rPr>
              <a:t> </a:t>
            </a:r>
            <a:r>
              <a:rPr sz="1800" spc="-10" dirty="0">
                <a:solidFill>
                  <a:srgbClr val="FFFFFF"/>
                </a:solidFill>
                <a:latin typeface="Calibri"/>
                <a:cs typeface="Calibri"/>
              </a:rPr>
              <a:t>successful </a:t>
            </a:r>
            <a:r>
              <a:rPr sz="1800" dirty="0">
                <a:solidFill>
                  <a:srgbClr val="FFFFFF"/>
                </a:solidFill>
                <a:latin typeface="Calibri"/>
                <a:cs typeface="Calibri"/>
              </a:rPr>
              <a:t>landing</a:t>
            </a:r>
            <a:r>
              <a:rPr sz="1800" spc="-80" dirty="0">
                <a:solidFill>
                  <a:srgbClr val="FFFFFF"/>
                </a:solidFill>
                <a:latin typeface="Calibri"/>
                <a:cs typeface="Calibri"/>
              </a:rPr>
              <a:t> </a:t>
            </a:r>
            <a:r>
              <a:rPr sz="1800" dirty="0">
                <a:solidFill>
                  <a:srgbClr val="FFFFFF"/>
                </a:solidFill>
                <a:latin typeface="Calibri"/>
                <a:cs typeface="Calibri"/>
              </a:rPr>
              <a:t>outcome</a:t>
            </a:r>
            <a:r>
              <a:rPr sz="1800" spc="-75" dirty="0">
                <a:solidFill>
                  <a:srgbClr val="FFFFFF"/>
                </a:solidFill>
                <a:latin typeface="Calibri"/>
                <a:cs typeface="Calibri"/>
              </a:rPr>
              <a:t> </a:t>
            </a:r>
            <a:r>
              <a:rPr sz="1800" spc="-25" dirty="0">
                <a:solidFill>
                  <a:srgbClr val="FFFFFF"/>
                </a:solidFill>
                <a:latin typeface="Calibri"/>
                <a:cs typeface="Calibri"/>
              </a:rPr>
              <a:t>in </a:t>
            </a:r>
            <a:r>
              <a:rPr sz="1800" dirty="0">
                <a:solidFill>
                  <a:srgbClr val="FFFFFF"/>
                </a:solidFill>
                <a:latin typeface="Calibri"/>
                <a:cs typeface="Calibri"/>
              </a:rPr>
              <a:t>ground</a:t>
            </a:r>
            <a:r>
              <a:rPr sz="1800" spc="-55" dirty="0">
                <a:solidFill>
                  <a:srgbClr val="FFFFFF"/>
                </a:solidFill>
                <a:latin typeface="Calibri"/>
                <a:cs typeface="Calibri"/>
              </a:rPr>
              <a:t> </a:t>
            </a:r>
            <a:r>
              <a:rPr sz="1800" dirty="0">
                <a:solidFill>
                  <a:srgbClr val="FFFFFF"/>
                </a:solidFill>
                <a:latin typeface="Calibri"/>
                <a:cs typeface="Calibri"/>
              </a:rPr>
              <a:t>pad</a:t>
            </a:r>
            <a:r>
              <a:rPr sz="1800" spc="-65" dirty="0">
                <a:solidFill>
                  <a:srgbClr val="FFFFFF"/>
                </a:solidFill>
                <a:latin typeface="Calibri"/>
                <a:cs typeface="Calibri"/>
              </a:rPr>
              <a:t> </a:t>
            </a:r>
            <a:r>
              <a:rPr sz="1800" spc="-25" dirty="0">
                <a:solidFill>
                  <a:srgbClr val="FFFFFF"/>
                </a:solidFill>
                <a:latin typeface="Calibri"/>
                <a:cs typeface="Calibri"/>
              </a:rPr>
              <a:t>was </a:t>
            </a:r>
            <a:r>
              <a:rPr sz="1800" spc="-10" dirty="0">
                <a:solidFill>
                  <a:srgbClr val="FFFFFF"/>
                </a:solidFill>
                <a:latin typeface="Calibri"/>
                <a:cs typeface="Calibri"/>
              </a:rPr>
              <a:t>achieved</a:t>
            </a:r>
            <a:endParaRPr sz="1800" dirty="0">
              <a:latin typeface="Calibri"/>
              <a:cs typeface="Calibri"/>
            </a:endParaRPr>
          </a:p>
        </p:txBody>
      </p:sp>
      <p:grpSp>
        <p:nvGrpSpPr>
          <p:cNvPr id="25" name="object 24">
            <a:extLst>
              <a:ext uri="{FF2B5EF4-FFF2-40B4-BE49-F238E27FC236}">
                <a16:creationId xmlns:a16="http://schemas.microsoft.com/office/drawing/2014/main" id="{F455CC01-2CA4-371B-A7BA-B10537B014C5}"/>
              </a:ext>
            </a:extLst>
          </p:cNvPr>
          <p:cNvGrpSpPr/>
          <p:nvPr/>
        </p:nvGrpSpPr>
        <p:grpSpPr>
          <a:xfrm>
            <a:off x="6153881" y="3255925"/>
            <a:ext cx="2739423" cy="1431099"/>
            <a:chOff x="6217030" y="3073780"/>
            <a:chExt cx="2511425" cy="1350010"/>
          </a:xfrm>
          <a:solidFill>
            <a:srgbClr val="145579"/>
          </a:solidFill>
          <a:effectLst>
            <a:outerShdw blurRad="50800" dist="38100" dir="2700000" algn="tl" rotWithShape="0">
              <a:prstClr val="black">
                <a:alpha val="40000"/>
              </a:prstClr>
            </a:outerShdw>
          </a:effectLst>
        </p:grpSpPr>
        <p:sp>
          <p:nvSpPr>
            <p:cNvPr id="26" name="object 25">
              <a:extLst>
                <a:ext uri="{FF2B5EF4-FFF2-40B4-BE49-F238E27FC236}">
                  <a16:creationId xmlns:a16="http://schemas.microsoft.com/office/drawing/2014/main" id="{629491FB-4C13-ED9F-158D-0D54E4CC9D2E}"/>
                </a:ext>
              </a:extLst>
            </p:cNvPr>
            <p:cNvSpPr/>
            <p:nvPr/>
          </p:nvSpPr>
          <p:spPr>
            <a:xfrm>
              <a:off x="6223380" y="3080130"/>
              <a:ext cx="2498725" cy="1337310"/>
            </a:xfrm>
            <a:custGeom>
              <a:avLst/>
              <a:gdLst/>
              <a:ahLst/>
              <a:cxnLst/>
              <a:rect l="l" t="t" r="r" b="b"/>
              <a:pathLst>
                <a:path w="2498725" h="1337310">
                  <a:moveTo>
                    <a:pt x="2275840" y="0"/>
                  </a:moveTo>
                  <a:lnTo>
                    <a:pt x="0" y="0"/>
                  </a:lnTo>
                  <a:lnTo>
                    <a:pt x="0" y="1337183"/>
                  </a:lnTo>
                  <a:lnTo>
                    <a:pt x="2498725" y="1337183"/>
                  </a:lnTo>
                  <a:lnTo>
                    <a:pt x="2498725" y="222885"/>
                  </a:lnTo>
                  <a:lnTo>
                    <a:pt x="2275840" y="0"/>
                  </a:lnTo>
                  <a:close/>
                </a:path>
              </a:pathLst>
            </a:custGeom>
            <a:grpFill/>
            <a:ln>
              <a:solidFill>
                <a:schemeClr val="bg1"/>
              </a:solidFill>
            </a:ln>
          </p:spPr>
          <p:txBody>
            <a:bodyPr wrap="square" lIns="0" tIns="0" rIns="0" bIns="0" rtlCol="0"/>
            <a:lstStyle/>
            <a:p>
              <a:endParaRPr/>
            </a:p>
          </p:txBody>
        </p:sp>
        <p:sp>
          <p:nvSpPr>
            <p:cNvPr id="27" name="object 26">
              <a:extLst>
                <a:ext uri="{FF2B5EF4-FFF2-40B4-BE49-F238E27FC236}">
                  <a16:creationId xmlns:a16="http://schemas.microsoft.com/office/drawing/2014/main" id="{34FEB24F-786F-8709-6E56-C3E2B4DD4821}"/>
                </a:ext>
              </a:extLst>
            </p:cNvPr>
            <p:cNvSpPr/>
            <p:nvPr/>
          </p:nvSpPr>
          <p:spPr>
            <a:xfrm>
              <a:off x="6223380" y="3080130"/>
              <a:ext cx="2498725" cy="1337310"/>
            </a:xfrm>
            <a:custGeom>
              <a:avLst/>
              <a:gdLst/>
              <a:ahLst/>
              <a:cxnLst/>
              <a:rect l="l" t="t" r="r" b="b"/>
              <a:pathLst>
                <a:path w="2498725" h="1337310">
                  <a:moveTo>
                    <a:pt x="0" y="0"/>
                  </a:moveTo>
                  <a:lnTo>
                    <a:pt x="2275840" y="0"/>
                  </a:lnTo>
                  <a:lnTo>
                    <a:pt x="2498725" y="222885"/>
                  </a:lnTo>
                  <a:lnTo>
                    <a:pt x="2498725" y="1337183"/>
                  </a:lnTo>
                  <a:lnTo>
                    <a:pt x="0" y="1337183"/>
                  </a:lnTo>
                  <a:lnTo>
                    <a:pt x="0" y="0"/>
                  </a:lnTo>
                  <a:close/>
                </a:path>
              </a:pathLst>
            </a:custGeom>
            <a:grpFill/>
            <a:ln w="12700">
              <a:solidFill>
                <a:schemeClr val="bg1"/>
              </a:solidFill>
            </a:ln>
          </p:spPr>
          <p:txBody>
            <a:bodyPr wrap="square" lIns="0" tIns="0" rIns="0" bIns="0" rtlCol="0"/>
            <a:lstStyle/>
            <a:p>
              <a:endParaRPr/>
            </a:p>
          </p:txBody>
        </p:sp>
      </p:grpSp>
      <p:sp>
        <p:nvSpPr>
          <p:cNvPr id="28" name="object 27">
            <a:extLst>
              <a:ext uri="{FF2B5EF4-FFF2-40B4-BE49-F238E27FC236}">
                <a16:creationId xmlns:a16="http://schemas.microsoft.com/office/drawing/2014/main" id="{9617B320-8DF5-76B2-D9FA-E9F2868EAAED}"/>
              </a:ext>
            </a:extLst>
          </p:cNvPr>
          <p:cNvSpPr txBox="1"/>
          <p:nvPr/>
        </p:nvSpPr>
        <p:spPr>
          <a:xfrm>
            <a:off x="6306543" y="3413218"/>
            <a:ext cx="2484467" cy="1120820"/>
          </a:xfrm>
          <a:prstGeom prst="rect">
            <a:avLst/>
          </a:prstGeom>
          <a:solidFill>
            <a:srgbClr val="145579"/>
          </a:solidFill>
        </p:spPr>
        <p:txBody>
          <a:bodyPr vert="horz" wrap="square" lIns="0" tIns="12700" rIns="0" bIns="0" rtlCol="0">
            <a:spAutoFit/>
          </a:bodyPr>
          <a:lstStyle/>
          <a:p>
            <a:pPr marL="12700" marR="5080" indent="78740" algn="just">
              <a:lnSpc>
                <a:spcPct val="100000"/>
              </a:lnSpc>
              <a:spcBef>
                <a:spcPts val="100"/>
              </a:spcBef>
            </a:pPr>
            <a:r>
              <a:rPr sz="1800" b="1" dirty="0">
                <a:solidFill>
                  <a:srgbClr val="FFFF00"/>
                </a:solidFill>
                <a:latin typeface="Calibri"/>
                <a:cs typeface="Calibri"/>
              </a:rPr>
              <a:t>Step</a:t>
            </a:r>
            <a:r>
              <a:rPr sz="1800" b="1" spc="-20" dirty="0">
                <a:solidFill>
                  <a:srgbClr val="FFFF00"/>
                </a:solidFill>
                <a:latin typeface="Calibri"/>
                <a:cs typeface="Calibri"/>
              </a:rPr>
              <a:t> </a:t>
            </a:r>
            <a:r>
              <a:rPr sz="1800" b="1" dirty="0">
                <a:solidFill>
                  <a:srgbClr val="FFFF00"/>
                </a:solidFill>
                <a:latin typeface="Calibri"/>
                <a:cs typeface="Calibri"/>
              </a:rPr>
              <a:t>6</a:t>
            </a:r>
            <a:r>
              <a:rPr sz="1800" dirty="0">
                <a:solidFill>
                  <a:srgbClr val="FFFFFF"/>
                </a:solidFill>
                <a:latin typeface="Calibri"/>
                <a:cs typeface="Calibri"/>
              </a:rPr>
              <a:t>:</a:t>
            </a:r>
            <a:r>
              <a:rPr sz="1800" spc="-25" dirty="0">
                <a:solidFill>
                  <a:srgbClr val="FFFFFF"/>
                </a:solidFill>
                <a:latin typeface="Calibri"/>
                <a:cs typeface="Calibri"/>
              </a:rPr>
              <a:t> </a:t>
            </a:r>
            <a:r>
              <a:rPr sz="1800" dirty="0">
                <a:solidFill>
                  <a:srgbClr val="FFFFFF"/>
                </a:solidFill>
                <a:latin typeface="Calibri"/>
                <a:cs typeface="Calibri"/>
              </a:rPr>
              <a:t>List</a:t>
            </a:r>
            <a:r>
              <a:rPr sz="1800" spc="-30"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spc="-20" dirty="0">
                <a:solidFill>
                  <a:srgbClr val="FFFFFF"/>
                </a:solidFill>
                <a:latin typeface="Calibri"/>
                <a:cs typeface="Calibri"/>
              </a:rPr>
              <a:t>names </a:t>
            </a:r>
            <a:r>
              <a:rPr sz="1800" dirty="0">
                <a:solidFill>
                  <a:srgbClr val="FFFFFF"/>
                </a:solidFill>
                <a:latin typeface="Calibri"/>
                <a:cs typeface="Calibri"/>
              </a:rPr>
              <a:t>of</a:t>
            </a:r>
            <a:r>
              <a:rPr sz="1800" spc="-45" dirty="0">
                <a:solidFill>
                  <a:srgbClr val="FFFFFF"/>
                </a:solidFill>
                <a:latin typeface="Calibri"/>
                <a:cs typeface="Calibri"/>
              </a:rPr>
              <a:t> </a:t>
            </a:r>
            <a:r>
              <a:rPr sz="1800" dirty="0">
                <a:solidFill>
                  <a:srgbClr val="FFFFFF"/>
                </a:solidFill>
                <a:latin typeface="Calibri"/>
                <a:cs typeface="Calibri"/>
              </a:rPr>
              <a:t>the</a:t>
            </a:r>
            <a:r>
              <a:rPr sz="1800" spc="-25" dirty="0">
                <a:solidFill>
                  <a:srgbClr val="FFFFFF"/>
                </a:solidFill>
                <a:latin typeface="Calibri"/>
                <a:cs typeface="Calibri"/>
              </a:rPr>
              <a:t> </a:t>
            </a:r>
            <a:r>
              <a:rPr sz="1800" spc="-10" dirty="0">
                <a:solidFill>
                  <a:srgbClr val="FFFFFF"/>
                </a:solidFill>
                <a:latin typeface="Calibri"/>
                <a:cs typeface="Calibri"/>
              </a:rPr>
              <a:t>boosters</a:t>
            </a:r>
            <a:r>
              <a:rPr sz="1800" spc="-30" dirty="0">
                <a:solidFill>
                  <a:srgbClr val="FFFFFF"/>
                </a:solidFill>
                <a:latin typeface="Calibri"/>
                <a:cs typeface="Calibri"/>
              </a:rPr>
              <a:t> </a:t>
            </a:r>
            <a:r>
              <a:rPr sz="1800" spc="-20" dirty="0">
                <a:solidFill>
                  <a:srgbClr val="FFFFFF"/>
                </a:solidFill>
                <a:latin typeface="Calibri"/>
                <a:cs typeface="Calibri"/>
              </a:rPr>
              <a:t>which </a:t>
            </a:r>
            <a:r>
              <a:rPr sz="1800" dirty="0">
                <a:solidFill>
                  <a:srgbClr val="FFFFFF"/>
                </a:solidFill>
                <a:latin typeface="Calibri"/>
                <a:cs typeface="Calibri"/>
              </a:rPr>
              <a:t>have</a:t>
            </a:r>
            <a:r>
              <a:rPr sz="1800" spc="-60" dirty="0">
                <a:solidFill>
                  <a:srgbClr val="FFFFFF"/>
                </a:solidFill>
                <a:latin typeface="Calibri"/>
                <a:cs typeface="Calibri"/>
              </a:rPr>
              <a:t> </a:t>
            </a:r>
            <a:r>
              <a:rPr sz="1800" dirty="0">
                <a:solidFill>
                  <a:srgbClr val="FFFFFF"/>
                </a:solidFill>
                <a:latin typeface="Calibri"/>
                <a:cs typeface="Calibri"/>
              </a:rPr>
              <a:t>success</a:t>
            </a:r>
            <a:r>
              <a:rPr sz="1800" spc="-50" dirty="0">
                <a:solidFill>
                  <a:srgbClr val="FFFFFF"/>
                </a:solidFill>
                <a:latin typeface="Calibri"/>
                <a:cs typeface="Calibri"/>
              </a:rPr>
              <a:t> </a:t>
            </a:r>
            <a:r>
              <a:rPr sz="1800" dirty="0">
                <a:solidFill>
                  <a:srgbClr val="FFFFFF"/>
                </a:solidFill>
                <a:latin typeface="Calibri"/>
                <a:cs typeface="Calibri"/>
              </a:rPr>
              <a:t>in</a:t>
            </a:r>
            <a:r>
              <a:rPr sz="1800" spc="-35" dirty="0">
                <a:solidFill>
                  <a:srgbClr val="FFFFFF"/>
                </a:solidFill>
                <a:latin typeface="Calibri"/>
                <a:cs typeface="Calibri"/>
              </a:rPr>
              <a:t> </a:t>
            </a:r>
            <a:r>
              <a:rPr sz="1800" spc="-10" dirty="0">
                <a:solidFill>
                  <a:srgbClr val="FFFFFF"/>
                </a:solidFill>
                <a:latin typeface="Calibri"/>
                <a:cs typeface="Calibri"/>
              </a:rPr>
              <a:t>drone </a:t>
            </a:r>
            <a:r>
              <a:rPr sz="1800" dirty="0">
                <a:solidFill>
                  <a:srgbClr val="FFFFFF"/>
                </a:solidFill>
                <a:latin typeface="Calibri"/>
                <a:cs typeface="Calibri"/>
              </a:rPr>
              <a:t>ship</a:t>
            </a:r>
            <a:r>
              <a:rPr sz="1800" spc="-30" dirty="0">
                <a:solidFill>
                  <a:srgbClr val="FFFFFF"/>
                </a:solidFill>
                <a:latin typeface="Calibri"/>
                <a:cs typeface="Calibri"/>
              </a:rPr>
              <a:t> </a:t>
            </a:r>
            <a:r>
              <a:rPr sz="1800" dirty="0">
                <a:solidFill>
                  <a:srgbClr val="FFFFFF"/>
                </a:solidFill>
                <a:latin typeface="Calibri"/>
                <a:cs typeface="Calibri"/>
              </a:rPr>
              <a:t>and</a:t>
            </a:r>
            <a:r>
              <a:rPr sz="1800" spc="-15" dirty="0">
                <a:solidFill>
                  <a:srgbClr val="FFFFFF"/>
                </a:solidFill>
                <a:latin typeface="Calibri"/>
                <a:cs typeface="Calibri"/>
              </a:rPr>
              <a:t> </a:t>
            </a:r>
            <a:r>
              <a:rPr sz="1800" dirty="0">
                <a:solidFill>
                  <a:srgbClr val="FFFFFF"/>
                </a:solidFill>
                <a:latin typeface="Calibri"/>
                <a:cs typeface="Calibri"/>
              </a:rPr>
              <a:t>mass</a:t>
            </a:r>
            <a:r>
              <a:rPr sz="1800" spc="-35" dirty="0">
                <a:solidFill>
                  <a:srgbClr val="FFFFFF"/>
                </a:solidFill>
                <a:latin typeface="Calibri"/>
                <a:cs typeface="Calibri"/>
              </a:rPr>
              <a:t> </a:t>
            </a:r>
            <a:r>
              <a:rPr sz="1800" dirty="0">
                <a:solidFill>
                  <a:srgbClr val="FFFFFF"/>
                </a:solidFill>
                <a:latin typeface="Calibri"/>
                <a:cs typeface="Calibri"/>
              </a:rPr>
              <a:t>&gt;</a:t>
            </a:r>
            <a:r>
              <a:rPr sz="1800" spc="-25" dirty="0">
                <a:solidFill>
                  <a:srgbClr val="FFFFFF"/>
                </a:solidFill>
                <a:latin typeface="Calibri"/>
                <a:cs typeface="Calibri"/>
              </a:rPr>
              <a:t> </a:t>
            </a:r>
            <a:r>
              <a:rPr sz="1800" dirty="0">
                <a:solidFill>
                  <a:srgbClr val="FFFFFF"/>
                </a:solidFill>
                <a:latin typeface="Calibri"/>
                <a:cs typeface="Calibri"/>
              </a:rPr>
              <a:t>4000</a:t>
            </a:r>
            <a:r>
              <a:rPr sz="1800" spc="-15" dirty="0">
                <a:solidFill>
                  <a:srgbClr val="FFFFFF"/>
                </a:solidFill>
                <a:latin typeface="Calibri"/>
                <a:cs typeface="Calibri"/>
              </a:rPr>
              <a:t> </a:t>
            </a:r>
            <a:r>
              <a:rPr sz="1800" spc="-50" dirty="0">
                <a:solidFill>
                  <a:srgbClr val="FFFFFF"/>
                </a:solidFill>
                <a:latin typeface="Calibri"/>
                <a:cs typeface="Calibri"/>
              </a:rPr>
              <a:t>&amp;</a:t>
            </a:r>
            <a:r>
              <a:rPr lang="en-US" dirty="0">
                <a:latin typeface="Calibri"/>
                <a:cs typeface="Calibri"/>
              </a:rPr>
              <a:t> </a:t>
            </a:r>
            <a:r>
              <a:rPr sz="1800" spc="-10" dirty="0">
                <a:solidFill>
                  <a:srgbClr val="FFFFFF"/>
                </a:solidFill>
                <a:latin typeface="Calibri"/>
                <a:cs typeface="Calibri"/>
              </a:rPr>
              <a:t>&lt;6000</a:t>
            </a:r>
            <a:endParaRPr sz="1800" dirty="0">
              <a:latin typeface="Calibri"/>
              <a:cs typeface="Calibri"/>
            </a:endParaRPr>
          </a:p>
        </p:txBody>
      </p:sp>
      <p:grpSp>
        <p:nvGrpSpPr>
          <p:cNvPr id="29" name="object 28">
            <a:extLst>
              <a:ext uri="{FF2B5EF4-FFF2-40B4-BE49-F238E27FC236}">
                <a16:creationId xmlns:a16="http://schemas.microsoft.com/office/drawing/2014/main" id="{4881CB70-C379-6E7B-B41A-1E0B0FB2C4D7}"/>
              </a:ext>
            </a:extLst>
          </p:cNvPr>
          <p:cNvGrpSpPr/>
          <p:nvPr/>
        </p:nvGrpSpPr>
        <p:grpSpPr>
          <a:xfrm>
            <a:off x="3516691" y="3281569"/>
            <a:ext cx="2636023" cy="1405520"/>
            <a:chOff x="3530853" y="3086100"/>
            <a:chExt cx="2486660" cy="1325880"/>
          </a:xfrm>
          <a:solidFill>
            <a:srgbClr val="145579"/>
          </a:solidFill>
          <a:effectLst>
            <a:outerShdw blurRad="50800" dist="38100" dir="2700000" algn="tl" rotWithShape="0">
              <a:prstClr val="black">
                <a:alpha val="40000"/>
              </a:prstClr>
            </a:outerShdw>
          </a:effectLst>
        </p:grpSpPr>
        <p:sp>
          <p:nvSpPr>
            <p:cNvPr id="30" name="object 29">
              <a:extLst>
                <a:ext uri="{FF2B5EF4-FFF2-40B4-BE49-F238E27FC236}">
                  <a16:creationId xmlns:a16="http://schemas.microsoft.com/office/drawing/2014/main" id="{F4CAE15F-F319-8BA0-69CE-FAE34810C819}"/>
                </a:ext>
              </a:extLst>
            </p:cNvPr>
            <p:cNvSpPr/>
            <p:nvPr/>
          </p:nvSpPr>
          <p:spPr>
            <a:xfrm>
              <a:off x="3537203" y="3092450"/>
              <a:ext cx="2473960" cy="1313180"/>
            </a:xfrm>
            <a:custGeom>
              <a:avLst/>
              <a:gdLst/>
              <a:ahLst/>
              <a:cxnLst/>
              <a:rect l="l" t="t" r="r" b="b"/>
              <a:pathLst>
                <a:path w="2473960" h="1313179">
                  <a:moveTo>
                    <a:pt x="2254758" y="0"/>
                  </a:moveTo>
                  <a:lnTo>
                    <a:pt x="0" y="0"/>
                  </a:lnTo>
                  <a:lnTo>
                    <a:pt x="0" y="1312672"/>
                  </a:lnTo>
                  <a:lnTo>
                    <a:pt x="2473452" y="1312672"/>
                  </a:lnTo>
                  <a:lnTo>
                    <a:pt x="2473452" y="218694"/>
                  </a:lnTo>
                  <a:lnTo>
                    <a:pt x="2254758" y="0"/>
                  </a:lnTo>
                  <a:close/>
                </a:path>
              </a:pathLst>
            </a:custGeom>
            <a:grpFill/>
            <a:ln>
              <a:solidFill>
                <a:schemeClr val="bg1"/>
              </a:solidFill>
            </a:ln>
          </p:spPr>
          <p:txBody>
            <a:bodyPr wrap="square" lIns="0" tIns="0" rIns="0" bIns="0" rtlCol="0"/>
            <a:lstStyle/>
            <a:p>
              <a:endParaRPr/>
            </a:p>
          </p:txBody>
        </p:sp>
        <p:sp>
          <p:nvSpPr>
            <p:cNvPr id="31" name="object 30">
              <a:extLst>
                <a:ext uri="{FF2B5EF4-FFF2-40B4-BE49-F238E27FC236}">
                  <a16:creationId xmlns:a16="http://schemas.microsoft.com/office/drawing/2014/main" id="{666DE999-3F9C-8BA6-7D3A-5A6D5FAD394A}"/>
                </a:ext>
              </a:extLst>
            </p:cNvPr>
            <p:cNvSpPr/>
            <p:nvPr/>
          </p:nvSpPr>
          <p:spPr>
            <a:xfrm>
              <a:off x="3537203" y="3092450"/>
              <a:ext cx="2473960" cy="1313180"/>
            </a:xfrm>
            <a:custGeom>
              <a:avLst/>
              <a:gdLst/>
              <a:ahLst/>
              <a:cxnLst/>
              <a:rect l="l" t="t" r="r" b="b"/>
              <a:pathLst>
                <a:path w="2473960" h="1313179">
                  <a:moveTo>
                    <a:pt x="0" y="0"/>
                  </a:moveTo>
                  <a:lnTo>
                    <a:pt x="2254758" y="0"/>
                  </a:lnTo>
                  <a:lnTo>
                    <a:pt x="2473452" y="218694"/>
                  </a:lnTo>
                  <a:lnTo>
                    <a:pt x="2473452" y="1312672"/>
                  </a:lnTo>
                  <a:lnTo>
                    <a:pt x="0" y="1312672"/>
                  </a:lnTo>
                  <a:lnTo>
                    <a:pt x="0" y="0"/>
                  </a:lnTo>
                  <a:close/>
                </a:path>
              </a:pathLst>
            </a:custGeom>
            <a:grpFill/>
            <a:ln w="12700">
              <a:solidFill>
                <a:schemeClr val="bg1"/>
              </a:solidFill>
            </a:ln>
          </p:spPr>
          <p:txBody>
            <a:bodyPr wrap="square" lIns="0" tIns="0" rIns="0" bIns="0" rtlCol="0"/>
            <a:lstStyle/>
            <a:p>
              <a:endParaRPr/>
            </a:p>
          </p:txBody>
        </p:sp>
      </p:grpSp>
      <p:sp>
        <p:nvSpPr>
          <p:cNvPr id="32" name="object 31">
            <a:extLst>
              <a:ext uri="{FF2B5EF4-FFF2-40B4-BE49-F238E27FC236}">
                <a16:creationId xmlns:a16="http://schemas.microsoft.com/office/drawing/2014/main" id="{F2960731-CE20-66E6-872A-82E01270B6DB}"/>
              </a:ext>
            </a:extLst>
          </p:cNvPr>
          <p:cNvSpPr txBox="1"/>
          <p:nvPr/>
        </p:nvSpPr>
        <p:spPr>
          <a:xfrm>
            <a:off x="3736169" y="3423378"/>
            <a:ext cx="2115684" cy="1120820"/>
          </a:xfrm>
          <a:prstGeom prst="rect">
            <a:avLst/>
          </a:prstGeom>
          <a:solidFill>
            <a:srgbClr val="145579"/>
          </a:solidFill>
        </p:spPr>
        <p:txBody>
          <a:bodyPr vert="horz" wrap="square" lIns="0" tIns="12700" rIns="0" bIns="0" rtlCol="0">
            <a:spAutoFit/>
          </a:bodyPr>
          <a:lstStyle/>
          <a:p>
            <a:pPr marL="12700" marR="5080" indent="2540" algn="ctr">
              <a:lnSpc>
                <a:spcPct val="100000"/>
              </a:lnSpc>
              <a:spcBef>
                <a:spcPts val="100"/>
              </a:spcBef>
            </a:pPr>
            <a:r>
              <a:rPr sz="1800" b="1" dirty="0">
                <a:solidFill>
                  <a:srgbClr val="FFFF00"/>
                </a:solidFill>
                <a:latin typeface="Calibri"/>
                <a:cs typeface="Calibri"/>
              </a:rPr>
              <a:t>Step</a:t>
            </a:r>
            <a:r>
              <a:rPr sz="1800" b="1" spc="-20" dirty="0">
                <a:solidFill>
                  <a:srgbClr val="FFFF00"/>
                </a:solidFill>
                <a:latin typeface="Calibri"/>
                <a:cs typeface="Calibri"/>
              </a:rPr>
              <a:t> </a:t>
            </a:r>
            <a:r>
              <a:rPr sz="1800" b="1" dirty="0">
                <a:solidFill>
                  <a:srgbClr val="FFFF00"/>
                </a:solidFill>
                <a:latin typeface="Calibri"/>
                <a:cs typeface="Calibri"/>
              </a:rPr>
              <a:t>7</a:t>
            </a:r>
            <a:r>
              <a:rPr sz="1800" dirty="0">
                <a:solidFill>
                  <a:srgbClr val="FFFFFF"/>
                </a:solidFill>
                <a:latin typeface="Calibri"/>
                <a:cs typeface="Calibri"/>
              </a:rPr>
              <a:t>:</a:t>
            </a:r>
            <a:r>
              <a:rPr sz="1800" spc="-25" dirty="0">
                <a:solidFill>
                  <a:srgbClr val="FFFFFF"/>
                </a:solidFill>
                <a:latin typeface="Calibri"/>
                <a:cs typeface="Calibri"/>
              </a:rPr>
              <a:t> </a:t>
            </a:r>
            <a:r>
              <a:rPr sz="1800" dirty="0">
                <a:solidFill>
                  <a:srgbClr val="FFFFFF"/>
                </a:solidFill>
                <a:latin typeface="Calibri"/>
                <a:cs typeface="Calibri"/>
              </a:rPr>
              <a:t>List</a:t>
            </a:r>
            <a:r>
              <a:rPr sz="1800" spc="-30"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spc="-20" dirty="0">
                <a:solidFill>
                  <a:srgbClr val="FFFFFF"/>
                </a:solidFill>
                <a:latin typeface="Calibri"/>
                <a:cs typeface="Calibri"/>
              </a:rPr>
              <a:t>total </a:t>
            </a:r>
            <a:r>
              <a:rPr sz="1800" dirty="0">
                <a:solidFill>
                  <a:srgbClr val="FFFFFF"/>
                </a:solidFill>
                <a:latin typeface="Calibri"/>
                <a:cs typeface="Calibri"/>
              </a:rPr>
              <a:t>number</a:t>
            </a:r>
            <a:r>
              <a:rPr sz="1800" spc="-35" dirty="0">
                <a:solidFill>
                  <a:srgbClr val="FFFFFF"/>
                </a:solidFill>
                <a:latin typeface="Calibri"/>
                <a:cs typeface="Calibri"/>
              </a:rPr>
              <a:t> </a:t>
            </a:r>
            <a:r>
              <a:rPr sz="1800" dirty="0">
                <a:solidFill>
                  <a:srgbClr val="FFFFFF"/>
                </a:solidFill>
                <a:latin typeface="Calibri"/>
                <a:cs typeface="Calibri"/>
              </a:rPr>
              <a:t>of</a:t>
            </a:r>
            <a:r>
              <a:rPr sz="1800" spc="-40" dirty="0">
                <a:solidFill>
                  <a:srgbClr val="FFFFFF"/>
                </a:solidFill>
                <a:latin typeface="Calibri"/>
                <a:cs typeface="Calibri"/>
              </a:rPr>
              <a:t> </a:t>
            </a:r>
            <a:r>
              <a:rPr sz="1800" spc="-10" dirty="0">
                <a:solidFill>
                  <a:srgbClr val="FFFFFF"/>
                </a:solidFill>
                <a:latin typeface="Calibri"/>
                <a:cs typeface="Calibri"/>
              </a:rPr>
              <a:t>successful </a:t>
            </a:r>
            <a:r>
              <a:rPr sz="1800" dirty="0">
                <a:solidFill>
                  <a:srgbClr val="FFFFFF"/>
                </a:solidFill>
                <a:latin typeface="Calibri"/>
                <a:cs typeface="Calibri"/>
              </a:rPr>
              <a:t>and</a:t>
            </a:r>
            <a:r>
              <a:rPr sz="1800" spc="-55" dirty="0">
                <a:solidFill>
                  <a:srgbClr val="FFFFFF"/>
                </a:solidFill>
                <a:latin typeface="Calibri"/>
                <a:cs typeface="Calibri"/>
              </a:rPr>
              <a:t> </a:t>
            </a:r>
            <a:r>
              <a:rPr sz="1800" dirty="0">
                <a:solidFill>
                  <a:srgbClr val="FFFFFF"/>
                </a:solidFill>
                <a:latin typeface="Calibri"/>
                <a:cs typeface="Calibri"/>
              </a:rPr>
              <a:t>failure</a:t>
            </a:r>
            <a:r>
              <a:rPr sz="1800" spc="-55" dirty="0">
                <a:solidFill>
                  <a:srgbClr val="FFFFFF"/>
                </a:solidFill>
                <a:latin typeface="Calibri"/>
                <a:cs typeface="Calibri"/>
              </a:rPr>
              <a:t> </a:t>
            </a:r>
            <a:r>
              <a:rPr sz="1800" spc="-10" dirty="0">
                <a:solidFill>
                  <a:srgbClr val="FFFFFF"/>
                </a:solidFill>
                <a:latin typeface="Calibri"/>
                <a:cs typeface="Calibri"/>
              </a:rPr>
              <a:t>mission outcomes</a:t>
            </a:r>
            <a:endParaRPr sz="1800" dirty="0">
              <a:latin typeface="Calibri"/>
              <a:cs typeface="Calibri"/>
            </a:endParaRPr>
          </a:p>
        </p:txBody>
      </p:sp>
      <p:grpSp>
        <p:nvGrpSpPr>
          <p:cNvPr id="33" name="object 32">
            <a:extLst>
              <a:ext uri="{FF2B5EF4-FFF2-40B4-BE49-F238E27FC236}">
                <a16:creationId xmlns:a16="http://schemas.microsoft.com/office/drawing/2014/main" id="{78309171-4918-25E8-36BE-C67EEF30EC82}"/>
              </a:ext>
            </a:extLst>
          </p:cNvPr>
          <p:cNvGrpSpPr/>
          <p:nvPr/>
        </p:nvGrpSpPr>
        <p:grpSpPr>
          <a:xfrm>
            <a:off x="733684" y="3257449"/>
            <a:ext cx="2788826" cy="1431099"/>
            <a:chOff x="697128" y="3075304"/>
            <a:chExt cx="2630805" cy="1350010"/>
          </a:xfrm>
          <a:solidFill>
            <a:srgbClr val="145579"/>
          </a:solidFill>
          <a:effectLst>
            <a:outerShdw blurRad="50800" dist="38100" dir="2700000" algn="tl" rotWithShape="0">
              <a:prstClr val="black">
                <a:alpha val="40000"/>
              </a:prstClr>
            </a:outerShdw>
          </a:effectLst>
        </p:grpSpPr>
        <p:sp>
          <p:nvSpPr>
            <p:cNvPr id="34" name="object 33">
              <a:extLst>
                <a:ext uri="{FF2B5EF4-FFF2-40B4-BE49-F238E27FC236}">
                  <a16:creationId xmlns:a16="http://schemas.microsoft.com/office/drawing/2014/main" id="{90C4D068-70FD-30D4-1C25-9D30D673D882}"/>
                </a:ext>
              </a:extLst>
            </p:cNvPr>
            <p:cNvSpPr/>
            <p:nvPr/>
          </p:nvSpPr>
          <p:spPr>
            <a:xfrm>
              <a:off x="703478" y="3081654"/>
              <a:ext cx="2618105" cy="1337310"/>
            </a:xfrm>
            <a:custGeom>
              <a:avLst/>
              <a:gdLst/>
              <a:ahLst/>
              <a:cxnLst/>
              <a:rect l="l" t="t" r="r" b="b"/>
              <a:pathLst>
                <a:path w="2618104" h="1337310">
                  <a:moveTo>
                    <a:pt x="2394940" y="0"/>
                  </a:moveTo>
                  <a:lnTo>
                    <a:pt x="0" y="0"/>
                  </a:lnTo>
                  <a:lnTo>
                    <a:pt x="0" y="1337183"/>
                  </a:lnTo>
                  <a:lnTo>
                    <a:pt x="2617698" y="1337183"/>
                  </a:lnTo>
                  <a:lnTo>
                    <a:pt x="2617698" y="222885"/>
                  </a:lnTo>
                  <a:lnTo>
                    <a:pt x="2394940" y="0"/>
                  </a:lnTo>
                  <a:close/>
                </a:path>
              </a:pathLst>
            </a:custGeom>
            <a:grpFill/>
            <a:ln>
              <a:solidFill>
                <a:schemeClr val="bg1"/>
              </a:solidFill>
            </a:ln>
          </p:spPr>
          <p:txBody>
            <a:bodyPr wrap="square" lIns="0" tIns="0" rIns="0" bIns="0" rtlCol="0"/>
            <a:lstStyle/>
            <a:p>
              <a:endParaRPr/>
            </a:p>
          </p:txBody>
        </p:sp>
        <p:sp>
          <p:nvSpPr>
            <p:cNvPr id="35" name="object 34">
              <a:extLst>
                <a:ext uri="{FF2B5EF4-FFF2-40B4-BE49-F238E27FC236}">
                  <a16:creationId xmlns:a16="http://schemas.microsoft.com/office/drawing/2014/main" id="{DE7B4D55-2AB1-0FFE-9782-4A053E32BF24}"/>
                </a:ext>
              </a:extLst>
            </p:cNvPr>
            <p:cNvSpPr/>
            <p:nvPr/>
          </p:nvSpPr>
          <p:spPr>
            <a:xfrm>
              <a:off x="703478" y="3081654"/>
              <a:ext cx="2618105" cy="1337310"/>
            </a:xfrm>
            <a:custGeom>
              <a:avLst/>
              <a:gdLst/>
              <a:ahLst/>
              <a:cxnLst/>
              <a:rect l="l" t="t" r="r" b="b"/>
              <a:pathLst>
                <a:path w="2618104" h="1337310">
                  <a:moveTo>
                    <a:pt x="0" y="0"/>
                  </a:moveTo>
                  <a:lnTo>
                    <a:pt x="2394940" y="0"/>
                  </a:lnTo>
                  <a:lnTo>
                    <a:pt x="2617698" y="222885"/>
                  </a:lnTo>
                  <a:lnTo>
                    <a:pt x="2617698" y="1337183"/>
                  </a:lnTo>
                  <a:lnTo>
                    <a:pt x="0" y="1337183"/>
                  </a:lnTo>
                  <a:lnTo>
                    <a:pt x="0" y="0"/>
                  </a:lnTo>
                  <a:close/>
                </a:path>
              </a:pathLst>
            </a:custGeom>
            <a:grpFill/>
            <a:ln w="12700">
              <a:solidFill>
                <a:schemeClr val="bg1"/>
              </a:solidFill>
            </a:ln>
          </p:spPr>
          <p:txBody>
            <a:bodyPr wrap="square" lIns="0" tIns="0" rIns="0" bIns="0" rtlCol="0"/>
            <a:lstStyle/>
            <a:p>
              <a:endParaRPr/>
            </a:p>
          </p:txBody>
        </p:sp>
      </p:grpSp>
      <p:sp>
        <p:nvSpPr>
          <p:cNvPr id="36" name="object 35">
            <a:extLst>
              <a:ext uri="{FF2B5EF4-FFF2-40B4-BE49-F238E27FC236}">
                <a16:creationId xmlns:a16="http://schemas.microsoft.com/office/drawing/2014/main" id="{7DD3A038-3854-4931-E5A3-E0B9BDDBD1E3}"/>
              </a:ext>
            </a:extLst>
          </p:cNvPr>
          <p:cNvSpPr txBox="1"/>
          <p:nvPr/>
        </p:nvSpPr>
        <p:spPr>
          <a:xfrm>
            <a:off x="799234" y="3425879"/>
            <a:ext cx="2446197" cy="1120820"/>
          </a:xfrm>
          <a:prstGeom prst="rect">
            <a:avLst/>
          </a:prstGeom>
          <a:solidFill>
            <a:srgbClr val="145579"/>
          </a:solidFill>
        </p:spPr>
        <p:txBody>
          <a:bodyPr vert="horz" wrap="square" lIns="0" tIns="12700" rIns="0" bIns="0" rtlCol="0">
            <a:spAutoFit/>
          </a:bodyPr>
          <a:lstStyle/>
          <a:p>
            <a:pPr marL="12700" marR="5080" algn="ctr">
              <a:lnSpc>
                <a:spcPct val="100000"/>
              </a:lnSpc>
              <a:spcBef>
                <a:spcPts val="100"/>
              </a:spcBef>
            </a:pPr>
            <a:r>
              <a:rPr sz="1800" b="1" dirty="0">
                <a:solidFill>
                  <a:srgbClr val="FFFF00"/>
                </a:solidFill>
                <a:latin typeface="Calibri"/>
                <a:cs typeface="Calibri"/>
              </a:rPr>
              <a:t>Step</a:t>
            </a:r>
            <a:r>
              <a:rPr sz="1800" b="1" spc="-20" dirty="0">
                <a:solidFill>
                  <a:srgbClr val="FFFF00"/>
                </a:solidFill>
                <a:latin typeface="Calibri"/>
                <a:cs typeface="Calibri"/>
              </a:rPr>
              <a:t> </a:t>
            </a:r>
            <a:r>
              <a:rPr sz="1800" b="1" dirty="0">
                <a:solidFill>
                  <a:srgbClr val="FFFF00"/>
                </a:solidFill>
                <a:latin typeface="Calibri"/>
                <a:cs typeface="Calibri"/>
              </a:rPr>
              <a:t>8</a:t>
            </a:r>
            <a:r>
              <a:rPr sz="1800" dirty="0">
                <a:solidFill>
                  <a:srgbClr val="FFFFFF"/>
                </a:solidFill>
                <a:latin typeface="Calibri"/>
                <a:cs typeface="Calibri"/>
              </a:rPr>
              <a:t>:</a:t>
            </a:r>
            <a:r>
              <a:rPr sz="1800" spc="-30" dirty="0">
                <a:solidFill>
                  <a:srgbClr val="FFFFFF"/>
                </a:solidFill>
                <a:latin typeface="Calibri"/>
                <a:cs typeface="Calibri"/>
              </a:rPr>
              <a:t> </a:t>
            </a:r>
            <a:r>
              <a:rPr sz="1800" dirty="0">
                <a:solidFill>
                  <a:srgbClr val="FFFFFF"/>
                </a:solidFill>
                <a:latin typeface="Calibri"/>
                <a:cs typeface="Calibri"/>
              </a:rPr>
              <a:t>List</a:t>
            </a:r>
            <a:r>
              <a:rPr sz="1800" spc="-25"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dirty="0">
                <a:solidFill>
                  <a:srgbClr val="FFFFFF"/>
                </a:solidFill>
                <a:latin typeface="Calibri"/>
                <a:cs typeface="Calibri"/>
              </a:rPr>
              <a:t>names</a:t>
            </a:r>
            <a:r>
              <a:rPr sz="1800" spc="-35" dirty="0">
                <a:solidFill>
                  <a:srgbClr val="FFFFFF"/>
                </a:solidFill>
                <a:latin typeface="Calibri"/>
                <a:cs typeface="Calibri"/>
              </a:rPr>
              <a:t> </a:t>
            </a:r>
            <a:r>
              <a:rPr sz="1800" spc="-25" dirty="0">
                <a:solidFill>
                  <a:srgbClr val="FFFFFF"/>
                </a:solidFill>
                <a:latin typeface="Calibri"/>
                <a:cs typeface="Calibri"/>
              </a:rPr>
              <a:t>of </a:t>
            </a:r>
            <a:r>
              <a:rPr sz="1800" dirty="0">
                <a:solidFill>
                  <a:srgbClr val="FFFFFF"/>
                </a:solidFill>
                <a:latin typeface="Calibri"/>
                <a:cs typeface="Calibri"/>
              </a:rPr>
              <a:t>the</a:t>
            </a:r>
            <a:r>
              <a:rPr sz="1800" spc="-20" dirty="0">
                <a:solidFill>
                  <a:srgbClr val="FFFFFF"/>
                </a:solidFill>
                <a:latin typeface="Calibri"/>
                <a:cs typeface="Calibri"/>
              </a:rPr>
              <a:t> </a:t>
            </a:r>
            <a:r>
              <a:rPr sz="1800" spc="-10" dirty="0">
                <a:solidFill>
                  <a:srgbClr val="FFFFFF"/>
                </a:solidFill>
                <a:latin typeface="Calibri"/>
                <a:cs typeface="Calibri"/>
              </a:rPr>
              <a:t>booster_ve</a:t>
            </a:r>
            <a:r>
              <a:rPr sz="1800" spc="-25" dirty="0">
                <a:solidFill>
                  <a:srgbClr val="FFFFFF"/>
                </a:solidFill>
                <a:latin typeface="Calibri"/>
                <a:cs typeface="Calibri"/>
              </a:rPr>
              <a:t> </a:t>
            </a:r>
            <a:r>
              <a:rPr sz="1800" spc="-10" dirty="0">
                <a:solidFill>
                  <a:srgbClr val="FFFFFF"/>
                </a:solidFill>
                <a:latin typeface="Calibri"/>
                <a:cs typeface="Calibri"/>
              </a:rPr>
              <a:t>which </a:t>
            </a:r>
            <a:r>
              <a:rPr sz="1800" dirty="0">
                <a:solidFill>
                  <a:srgbClr val="FFFFFF"/>
                </a:solidFill>
                <a:latin typeface="Calibri"/>
                <a:cs typeface="Calibri"/>
              </a:rPr>
              <a:t>have</a:t>
            </a:r>
            <a:r>
              <a:rPr sz="1800" spc="-60" dirty="0">
                <a:solidFill>
                  <a:srgbClr val="FFFFFF"/>
                </a:solidFill>
                <a:latin typeface="Calibri"/>
                <a:cs typeface="Calibri"/>
              </a:rPr>
              <a:t> </a:t>
            </a:r>
            <a:r>
              <a:rPr sz="1800" dirty="0">
                <a:solidFill>
                  <a:srgbClr val="FFFFFF"/>
                </a:solidFill>
                <a:latin typeface="Calibri"/>
                <a:cs typeface="Calibri"/>
              </a:rPr>
              <a:t>carried</a:t>
            </a:r>
            <a:r>
              <a:rPr sz="1800" spc="-35" dirty="0">
                <a:solidFill>
                  <a:srgbClr val="FFFFFF"/>
                </a:solidFill>
                <a:latin typeface="Calibri"/>
                <a:cs typeface="Calibri"/>
              </a:rPr>
              <a:t> </a:t>
            </a:r>
            <a:r>
              <a:rPr sz="1800" dirty="0">
                <a:solidFill>
                  <a:srgbClr val="FFFFFF"/>
                </a:solidFill>
                <a:latin typeface="Calibri"/>
                <a:cs typeface="Calibri"/>
              </a:rPr>
              <a:t>the</a:t>
            </a:r>
            <a:r>
              <a:rPr sz="1800" spc="-35" dirty="0">
                <a:solidFill>
                  <a:srgbClr val="FFFFFF"/>
                </a:solidFill>
                <a:latin typeface="Calibri"/>
                <a:cs typeface="Calibri"/>
              </a:rPr>
              <a:t> </a:t>
            </a:r>
            <a:r>
              <a:rPr sz="1800" spc="-25" dirty="0">
                <a:solidFill>
                  <a:srgbClr val="FFFFFF"/>
                </a:solidFill>
                <a:latin typeface="Calibri"/>
                <a:cs typeface="Calibri"/>
              </a:rPr>
              <a:t>max </a:t>
            </a:r>
            <a:r>
              <a:rPr sz="1800" dirty="0">
                <a:solidFill>
                  <a:srgbClr val="FFFFFF"/>
                </a:solidFill>
                <a:latin typeface="Calibri"/>
                <a:cs typeface="Calibri"/>
              </a:rPr>
              <a:t>payload</a:t>
            </a:r>
            <a:r>
              <a:rPr sz="1800" spc="-85" dirty="0">
                <a:solidFill>
                  <a:srgbClr val="FFFFFF"/>
                </a:solidFill>
                <a:latin typeface="Calibri"/>
                <a:cs typeface="Calibri"/>
              </a:rPr>
              <a:t> </a:t>
            </a:r>
            <a:r>
              <a:rPr sz="1800" spc="-20" dirty="0">
                <a:solidFill>
                  <a:srgbClr val="FFFFFF"/>
                </a:solidFill>
                <a:latin typeface="Calibri"/>
                <a:cs typeface="Calibri"/>
              </a:rPr>
              <a:t>mass</a:t>
            </a:r>
            <a:endParaRPr sz="1800" dirty="0">
              <a:latin typeface="Calibri"/>
              <a:cs typeface="Calibri"/>
            </a:endParaRPr>
          </a:p>
        </p:txBody>
      </p:sp>
      <p:grpSp>
        <p:nvGrpSpPr>
          <p:cNvPr id="37" name="object 36">
            <a:extLst>
              <a:ext uri="{FF2B5EF4-FFF2-40B4-BE49-F238E27FC236}">
                <a16:creationId xmlns:a16="http://schemas.microsoft.com/office/drawing/2014/main" id="{967A85C9-81A2-0234-A5B3-610589402070}"/>
              </a:ext>
            </a:extLst>
          </p:cNvPr>
          <p:cNvGrpSpPr/>
          <p:nvPr/>
        </p:nvGrpSpPr>
        <p:grpSpPr>
          <a:xfrm>
            <a:off x="721809" y="4909517"/>
            <a:ext cx="2788826" cy="1221752"/>
            <a:chOff x="697128" y="4715509"/>
            <a:chExt cx="2630805" cy="1152525"/>
          </a:xfrm>
          <a:solidFill>
            <a:srgbClr val="145579"/>
          </a:solidFill>
          <a:effectLst>
            <a:outerShdw blurRad="50800" dist="38100" dir="2700000" algn="tl" rotWithShape="0">
              <a:prstClr val="black">
                <a:alpha val="40000"/>
              </a:prstClr>
            </a:outerShdw>
          </a:effectLst>
        </p:grpSpPr>
        <p:sp>
          <p:nvSpPr>
            <p:cNvPr id="38" name="object 37">
              <a:extLst>
                <a:ext uri="{FF2B5EF4-FFF2-40B4-BE49-F238E27FC236}">
                  <a16:creationId xmlns:a16="http://schemas.microsoft.com/office/drawing/2014/main" id="{001D2974-A6BB-50C7-2325-543452F7A42C}"/>
                </a:ext>
              </a:extLst>
            </p:cNvPr>
            <p:cNvSpPr/>
            <p:nvPr/>
          </p:nvSpPr>
          <p:spPr>
            <a:xfrm>
              <a:off x="703478" y="4721859"/>
              <a:ext cx="2618105" cy="1139825"/>
            </a:xfrm>
            <a:custGeom>
              <a:avLst/>
              <a:gdLst/>
              <a:ahLst/>
              <a:cxnLst/>
              <a:rect l="l" t="t" r="r" b="b"/>
              <a:pathLst>
                <a:path w="2618104" h="1139825">
                  <a:moveTo>
                    <a:pt x="2427833" y="0"/>
                  </a:moveTo>
                  <a:lnTo>
                    <a:pt x="0" y="0"/>
                  </a:lnTo>
                  <a:lnTo>
                    <a:pt x="0" y="1139291"/>
                  </a:lnTo>
                  <a:lnTo>
                    <a:pt x="2617698" y="1139291"/>
                  </a:lnTo>
                  <a:lnTo>
                    <a:pt x="2617698" y="189864"/>
                  </a:lnTo>
                  <a:lnTo>
                    <a:pt x="2427833" y="0"/>
                  </a:lnTo>
                  <a:close/>
                </a:path>
              </a:pathLst>
            </a:custGeom>
            <a:grpFill/>
            <a:ln>
              <a:solidFill>
                <a:schemeClr val="bg1"/>
              </a:solidFill>
            </a:ln>
          </p:spPr>
          <p:txBody>
            <a:bodyPr wrap="square" lIns="0" tIns="0" rIns="0" bIns="0" rtlCol="0"/>
            <a:lstStyle/>
            <a:p>
              <a:endParaRPr/>
            </a:p>
          </p:txBody>
        </p:sp>
        <p:sp>
          <p:nvSpPr>
            <p:cNvPr id="39" name="object 38">
              <a:extLst>
                <a:ext uri="{FF2B5EF4-FFF2-40B4-BE49-F238E27FC236}">
                  <a16:creationId xmlns:a16="http://schemas.microsoft.com/office/drawing/2014/main" id="{38E5B76B-955E-0FCE-A2F0-6550606241D8}"/>
                </a:ext>
              </a:extLst>
            </p:cNvPr>
            <p:cNvSpPr/>
            <p:nvPr/>
          </p:nvSpPr>
          <p:spPr>
            <a:xfrm>
              <a:off x="703478" y="4721859"/>
              <a:ext cx="2618105" cy="1139825"/>
            </a:xfrm>
            <a:custGeom>
              <a:avLst/>
              <a:gdLst/>
              <a:ahLst/>
              <a:cxnLst/>
              <a:rect l="l" t="t" r="r" b="b"/>
              <a:pathLst>
                <a:path w="2618104" h="1139825">
                  <a:moveTo>
                    <a:pt x="0" y="0"/>
                  </a:moveTo>
                  <a:lnTo>
                    <a:pt x="2427833" y="0"/>
                  </a:lnTo>
                  <a:lnTo>
                    <a:pt x="2617698" y="189864"/>
                  </a:lnTo>
                  <a:lnTo>
                    <a:pt x="2617698" y="1139291"/>
                  </a:lnTo>
                  <a:lnTo>
                    <a:pt x="0" y="1139291"/>
                  </a:lnTo>
                  <a:lnTo>
                    <a:pt x="0" y="0"/>
                  </a:lnTo>
                  <a:close/>
                </a:path>
              </a:pathLst>
            </a:custGeom>
            <a:grpFill/>
            <a:ln w="12700">
              <a:solidFill>
                <a:schemeClr val="bg1"/>
              </a:solidFill>
            </a:ln>
          </p:spPr>
          <p:txBody>
            <a:bodyPr wrap="square" lIns="0" tIns="0" rIns="0" bIns="0" rtlCol="0"/>
            <a:lstStyle/>
            <a:p>
              <a:endParaRPr/>
            </a:p>
          </p:txBody>
        </p:sp>
      </p:grpSp>
      <p:sp>
        <p:nvSpPr>
          <p:cNvPr id="40" name="object 39">
            <a:extLst>
              <a:ext uri="{FF2B5EF4-FFF2-40B4-BE49-F238E27FC236}">
                <a16:creationId xmlns:a16="http://schemas.microsoft.com/office/drawing/2014/main" id="{FE8764D1-6836-AC12-0AE1-AEAA0F0B0633}"/>
              </a:ext>
            </a:extLst>
          </p:cNvPr>
          <p:cNvSpPr txBox="1"/>
          <p:nvPr/>
        </p:nvSpPr>
        <p:spPr>
          <a:xfrm>
            <a:off x="901048" y="4959316"/>
            <a:ext cx="2268487" cy="1120820"/>
          </a:xfrm>
          <a:prstGeom prst="rect">
            <a:avLst/>
          </a:prstGeom>
          <a:solidFill>
            <a:srgbClr val="145579"/>
          </a:solidFill>
        </p:spPr>
        <p:txBody>
          <a:bodyPr vert="horz" wrap="square" lIns="0" tIns="12700" rIns="0" bIns="0" rtlCol="0">
            <a:spAutoFit/>
          </a:bodyPr>
          <a:lstStyle/>
          <a:p>
            <a:pPr marL="12065" marR="5080" algn="ctr">
              <a:lnSpc>
                <a:spcPct val="100000"/>
              </a:lnSpc>
              <a:spcBef>
                <a:spcPts val="100"/>
              </a:spcBef>
            </a:pPr>
            <a:r>
              <a:rPr sz="1800" b="1" dirty="0">
                <a:solidFill>
                  <a:srgbClr val="FFFF00"/>
                </a:solidFill>
                <a:latin typeface="Calibri"/>
                <a:cs typeface="Calibri"/>
              </a:rPr>
              <a:t>Step</a:t>
            </a:r>
            <a:r>
              <a:rPr sz="1800" b="1" spc="-20" dirty="0">
                <a:solidFill>
                  <a:srgbClr val="FFFF00"/>
                </a:solidFill>
                <a:latin typeface="Calibri"/>
                <a:cs typeface="Calibri"/>
              </a:rPr>
              <a:t> </a:t>
            </a:r>
            <a:r>
              <a:rPr sz="1800" b="1" dirty="0">
                <a:solidFill>
                  <a:srgbClr val="FFFF00"/>
                </a:solidFill>
                <a:latin typeface="Calibri"/>
                <a:cs typeface="Calibri"/>
              </a:rPr>
              <a:t>9</a:t>
            </a:r>
            <a:r>
              <a:rPr sz="1800" dirty="0">
                <a:solidFill>
                  <a:srgbClr val="FFFFFF"/>
                </a:solidFill>
                <a:latin typeface="Calibri"/>
                <a:cs typeface="Calibri"/>
              </a:rPr>
              <a:t>:</a:t>
            </a:r>
            <a:r>
              <a:rPr sz="1800" spc="-25" dirty="0">
                <a:solidFill>
                  <a:srgbClr val="FFFFFF"/>
                </a:solidFill>
                <a:latin typeface="Calibri"/>
                <a:cs typeface="Calibri"/>
              </a:rPr>
              <a:t> </a:t>
            </a:r>
            <a:r>
              <a:rPr sz="1800" dirty="0">
                <a:solidFill>
                  <a:srgbClr val="FFFFFF"/>
                </a:solidFill>
                <a:latin typeface="Calibri"/>
                <a:cs typeface="Calibri"/>
              </a:rPr>
              <a:t>List</a:t>
            </a:r>
            <a:r>
              <a:rPr sz="1800" spc="-30" dirty="0">
                <a:solidFill>
                  <a:srgbClr val="FFFFFF"/>
                </a:solidFill>
                <a:latin typeface="Calibri"/>
                <a:cs typeface="Calibri"/>
              </a:rPr>
              <a:t> </a:t>
            </a:r>
            <a:r>
              <a:rPr sz="1800" dirty="0">
                <a:solidFill>
                  <a:srgbClr val="FFFFFF"/>
                </a:solidFill>
                <a:latin typeface="Calibri"/>
                <a:cs typeface="Calibri"/>
              </a:rPr>
              <a:t>the</a:t>
            </a:r>
            <a:r>
              <a:rPr sz="1800" spc="-30" dirty="0">
                <a:solidFill>
                  <a:srgbClr val="FFFFFF"/>
                </a:solidFill>
                <a:latin typeface="Calibri"/>
                <a:cs typeface="Calibri"/>
              </a:rPr>
              <a:t> </a:t>
            </a:r>
            <a:r>
              <a:rPr sz="1800" spc="-10" dirty="0">
                <a:solidFill>
                  <a:srgbClr val="FFFFFF"/>
                </a:solidFill>
                <a:latin typeface="Calibri"/>
                <a:cs typeface="Calibri"/>
              </a:rPr>
              <a:t>records </a:t>
            </a:r>
            <a:r>
              <a:rPr sz="1800" dirty="0">
                <a:solidFill>
                  <a:srgbClr val="FFFFFF"/>
                </a:solidFill>
                <a:latin typeface="Calibri"/>
                <a:cs typeface="Calibri"/>
              </a:rPr>
              <a:t>which</a:t>
            </a:r>
            <a:r>
              <a:rPr sz="1800" spc="-50" dirty="0">
                <a:solidFill>
                  <a:srgbClr val="FFFFFF"/>
                </a:solidFill>
                <a:latin typeface="Calibri"/>
                <a:cs typeface="Calibri"/>
              </a:rPr>
              <a:t> </a:t>
            </a:r>
            <a:r>
              <a:rPr sz="1800" dirty="0">
                <a:solidFill>
                  <a:srgbClr val="FFFFFF"/>
                </a:solidFill>
                <a:latin typeface="Calibri"/>
                <a:cs typeface="Calibri"/>
              </a:rPr>
              <a:t>display</a:t>
            </a:r>
            <a:r>
              <a:rPr sz="1800" spc="-70" dirty="0">
                <a:solidFill>
                  <a:srgbClr val="FFFFFF"/>
                </a:solidFill>
                <a:latin typeface="Calibri"/>
                <a:cs typeface="Calibri"/>
              </a:rPr>
              <a:t> </a:t>
            </a:r>
            <a:r>
              <a:rPr sz="1800" spc="-25" dirty="0">
                <a:solidFill>
                  <a:srgbClr val="FFFFFF"/>
                </a:solidFill>
                <a:latin typeface="Calibri"/>
                <a:cs typeface="Calibri"/>
              </a:rPr>
              <a:t>the </a:t>
            </a:r>
            <a:r>
              <a:rPr sz="1800" dirty="0">
                <a:solidFill>
                  <a:srgbClr val="FFFFFF"/>
                </a:solidFill>
                <a:latin typeface="Calibri"/>
                <a:cs typeface="Calibri"/>
              </a:rPr>
              <a:t>month,</a:t>
            </a:r>
            <a:r>
              <a:rPr sz="1800" spc="-85" dirty="0">
                <a:solidFill>
                  <a:srgbClr val="FFFFFF"/>
                </a:solidFill>
                <a:latin typeface="Calibri"/>
                <a:cs typeface="Calibri"/>
              </a:rPr>
              <a:t> </a:t>
            </a:r>
            <a:r>
              <a:rPr sz="1800" dirty="0">
                <a:solidFill>
                  <a:srgbClr val="FFFFFF"/>
                </a:solidFill>
                <a:latin typeface="Calibri"/>
                <a:cs typeface="Calibri"/>
              </a:rPr>
              <a:t>failure</a:t>
            </a:r>
            <a:r>
              <a:rPr sz="1800" spc="-70" dirty="0">
                <a:solidFill>
                  <a:srgbClr val="FFFFFF"/>
                </a:solidFill>
                <a:latin typeface="Calibri"/>
                <a:cs typeface="Calibri"/>
              </a:rPr>
              <a:t> </a:t>
            </a:r>
            <a:r>
              <a:rPr sz="1800" spc="-10" dirty="0">
                <a:solidFill>
                  <a:srgbClr val="FFFFFF"/>
                </a:solidFill>
                <a:latin typeface="Calibri"/>
                <a:cs typeface="Calibri"/>
              </a:rPr>
              <a:t>landing, booster</a:t>
            </a:r>
            <a:r>
              <a:rPr sz="1800" spc="-35" dirty="0">
                <a:solidFill>
                  <a:srgbClr val="FFFFFF"/>
                </a:solidFill>
                <a:latin typeface="Calibri"/>
                <a:cs typeface="Calibri"/>
              </a:rPr>
              <a:t> </a:t>
            </a:r>
            <a:r>
              <a:rPr sz="1800" spc="-10" dirty="0">
                <a:solidFill>
                  <a:srgbClr val="FFFFFF"/>
                </a:solidFill>
                <a:latin typeface="Calibri"/>
                <a:cs typeface="Calibri"/>
              </a:rPr>
              <a:t>version</a:t>
            </a:r>
            <a:r>
              <a:rPr sz="1800" spc="-50" dirty="0">
                <a:solidFill>
                  <a:srgbClr val="FFFFFF"/>
                </a:solidFill>
                <a:latin typeface="Calibri"/>
                <a:cs typeface="Calibri"/>
              </a:rPr>
              <a:t> </a:t>
            </a:r>
            <a:r>
              <a:rPr sz="1800" spc="-10" dirty="0">
                <a:solidFill>
                  <a:srgbClr val="FFFFFF"/>
                </a:solidFill>
                <a:latin typeface="Calibri"/>
                <a:cs typeface="Calibri"/>
              </a:rPr>
              <a:t>..etc.</a:t>
            </a:r>
            <a:endParaRPr sz="1800" dirty="0">
              <a:latin typeface="Calibri"/>
              <a:cs typeface="Calibri"/>
            </a:endParaRPr>
          </a:p>
        </p:txBody>
      </p:sp>
      <p:grpSp>
        <p:nvGrpSpPr>
          <p:cNvPr id="41" name="object 40">
            <a:extLst>
              <a:ext uri="{FF2B5EF4-FFF2-40B4-BE49-F238E27FC236}">
                <a16:creationId xmlns:a16="http://schemas.microsoft.com/office/drawing/2014/main" id="{987988D8-2113-B91D-03F5-0E12171172BF}"/>
              </a:ext>
            </a:extLst>
          </p:cNvPr>
          <p:cNvGrpSpPr/>
          <p:nvPr/>
        </p:nvGrpSpPr>
        <p:grpSpPr>
          <a:xfrm>
            <a:off x="3507204" y="4932163"/>
            <a:ext cx="2662275" cy="1197519"/>
            <a:chOff x="3522853" y="4724908"/>
            <a:chExt cx="2511425" cy="1129665"/>
          </a:xfrm>
          <a:solidFill>
            <a:srgbClr val="145579"/>
          </a:solidFill>
          <a:effectLst>
            <a:outerShdw blurRad="50800" dist="38100" dir="2700000" algn="tl" rotWithShape="0">
              <a:prstClr val="black">
                <a:alpha val="40000"/>
              </a:prstClr>
            </a:outerShdw>
          </a:effectLst>
        </p:grpSpPr>
        <p:sp>
          <p:nvSpPr>
            <p:cNvPr id="42" name="object 41">
              <a:extLst>
                <a:ext uri="{FF2B5EF4-FFF2-40B4-BE49-F238E27FC236}">
                  <a16:creationId xmlns:a16="http://schemas.microsoft.com/office/drawing/2014/main" id="{58B27365-646A-C614-00AA-B461F2BB2016}"/>
                </a:ext>
              </a:extLst>
            </p:cNvPr>
            <p:cNvSpPr/>
            <p:nvPr/>
          </p:nvSpPr>
          <p:spPr>
            <a:xfrm>
              <a:off x="3529203" y="4731258"/>
              <a:ext cx="2498725" cy="1116965"/>
            </a:xfrm>
            <a:custGeom>
              <a:avLst/>
              <a:gdLst/>
              <a:ahLst/>
              <a:cxnLst/>
              <a:rect l="l" t="t" r="r" b="b"/>
              <a:pathLst>
                <a:path w="2498725" h="1116964">
                  <a:moveTo>
                    <a:pt x="2312416" y="0"/>
                  </a:moveTo>
                  <a:lnTo>
                    <a:pt x="0" y="0"/>
                  </a:lnTo>
                  <a:lnTo>
                    <a:pt x="0" y="1116787"/>
                  </a:lnTo>
                  <a:lnTo>
                    <a:pt x="2498598" y="1116787"/>
                  </a:lnTo>
                  <a:lnTo>
                    <a:pt x="2498598" y="186055"/>
                  </a:lnTo>
                  <a:lnTo>
                    <a:pt x="2312416" y="0"/>
                  </a:lnTo>
                  <a:close/>
                </a:path>
              </a:pathLst>
            </a:custGeom>
            <a:grpFill/>
            <a:ln>
              <a:solidFill>
                <a:schemeClr val="bg1"/>
              </a:solidFill>
            </a:ln>
          </p:spPr>
          <p:txBody>
            <a:bodyPr wrap="square" lIns="0" tIns="0" rIns="0" bIns="0" rtlCol="0"/>
            <a:lstStyle/>
            <a:p>
              <a:endParaRPr/>
            </a:p>
          </p:txBody>
        </p:sp>
        <p:sp>
          <p:nvSpPr>
            <p:cNvPr id="43" name="object 42">
              <a:extLst>
                <a:ext uri="{FF2B5EF4-FFF2-40B4-BE49-F238E27FC236}">
                  <a16:creationId xmlns:a16="http://schemas.microsoft.com/office/drawing/2014/main" id="{467AB69C-2A77-F46D-E47A-8CC9CDD125D6}"/>
                </a:ext>
              </a:extLst>
            </p:cNvPr>
            <p:cNvSpPr/>
            <p:nvPr/>
          </p:nvSpPr>
          <p:spPr>
            <a:xfrm>
              <a:off x="3529203" y="4731258"/>
              <a:ext cx="2498725" cy="1116965"/>
            </a:xfrm>
            <a:custGeom>
              <a:avLst/>
              <a:gdLst/>
              <a:ahLst/>
              <a:cxnLst/>
              <a:rect l="l" t="t" r="r" b="b"/>
              <a:pathLst>
                <a:path w="2498725" h="1116964">
                  <a:moveTo>
                    <a:pt x="0" y="0"/>
                  </a:moveTo>
                  <a:lnTo>
                    <a:pt x="2312416" y="0"/>
                  </a:lnTo>
                  <a:lnTo>
                    <a:pt x="2498598" y="186055"/>
                  </a:lnTo>
                  <a:lnTo>
                    <a:pt x="2498598" y="1116787"/>
                  </a:lnTo>
                  <a:lnTo>
                    <a:pt x="0" y="1116787"/>
                  </a:lnTo>
                  <a:lnTo>
                    <a:pt x="0" y="0"/>
                  </a:lnTo>
                  <a:close/>
                </a:path>
              </a:pathLst>
            </a:custGeom>
            <a:grpFill/>
            <a:ln w="12700">
              <a:solidFill>
                <a:schemeClr val="bg1"/>
              </a:solidFill>
            </a:ln>
          </p:spPr>
          <p:txBody>
            <a:bodyPr wrap="square" lIns="0" tIns="0" rIns="0" bIns="0" rtlCol="0"/>
            <a:lstStyle/>
            <a:p>
              <a:endParaRPr/>
            </a:p>
          </p:txBody>
        </p:sp>
      </p:grpSp>
      <p:sp>
        <p:nvSpPr>
          <p:cNvPr id="44" name="object 43">
            <a:extLst>
              <a:ext uri="{FF2B5EF4-FFF2-40B4-BE49-F238E27FC236}">
                <a16:creationId xmlns:a16="http://schemas.microsoft.com/office/drawing/2014/main" id="{5AB50F2F-F64C-C286-26F8-5A10D9EB587C}"/>
              </a:ext>
            </a:extLst>
          </p:cNvPr>
          <p:cNvSpPr txBox="1"/>
          <p:nvPr/>
        </p:nvSpPr>
        <p:spPr>
          <a:xfrm>
            <a:off x="3611590" y="5109562"/>
            <a:ext cx="2382248" cy="843821"/>
          </a:xfrm>
          <a:prstGeom prst="rect">
            <a:avLst/>
          </a:prstGeom>
          <a:solidFill>
            <a:srgbClr val="145579"/>
          </a:solidFill>
        </p:spPr>
        <p:txBody>
          <a:bodyPr vert="horz" wrap="square" lIns="0" tIns="12700" rIns="0" bIns="0" rtlCol="0">
            <a:spAutoFit/>
          </a:bodyPr>
          <a:lstStyle/>
          <a:p>
            <a:pPr marL="12065" marR="5080" algn="ctr">
              <a:lnSpc>
                <a:spcPct val="100000"/>
              </a:lnSpc>
              <a:spcBef>
                <a:spcPts val="100"/>
              </a:spcBef>
            </a:pPr>
            <a:r>
              <a:rPr sz="1800" b="1" dirty="0">
                <a:solidFill>
                  <a:srgbClr val="FFFF00"/>
                </a:solidFill>
                <a:latin typeface="Calibri"/>
                <a:cs typeface="Calibri"/>
              </a:rPr>
              <a:t>Step</a:t>
            </a:r>
            <a:r>
              <a:rPr sz="1800" b="1" spc="-15" dirty="0">
                <a:solidFill>
                  <a:srgbClr val="FFFF00"/>
                </a:solidFill>
                <a:latin typeface="Calibri"/>
                <a:cs typeface="Calibri"/>
              </a:rPr>
              <a:t> </a:t>
            </a:r>
            <a:r>
              <a:rPr sz="1800" b="1" dirty="0">
                <a:solidFill>
                  <a:srgbClr val="FFFF00"/>
                </a:solidFill>
                <a:latin typeface="Calibri"/>
                <a:cs typeface="Calibri"/>
              </a:rPr>
              <a:t>10</a:t>
            </a:r>
            <a:r>
              <a:rPr sz="1800" dirty="0">
                <a:solidFill>
                  <a:srgbClr val="FFFFFF"/>
                </a:solidFill>
                <a:latin typeface="Calibri"/>
                <a:cs typeface="Calibri"/>
              </a:rPr>
              <a:t>:</a:t>
            </a:r>
            <a:r>
              <a:rPr sz="1800" spc="-15" dirty="0">
                <a:solidFill>
                  <a:srgbClr val="FFFFFF"/>
                </a:solidFill>
                <a:latin typeface="Calibri"/>
                <a:cs typeface="Calibri"/>
              </a:rPr>
              <a:t> </a:t>
            </a:r>
            <a:r>
              <a:rPr sz="1800" dirty="0">
                <a:solidFill>
                  <a:srgbClr val="FFFFFF"/>
                </a:solidFill>
                <a:latin typeface="Calibri"/>
                <a:cs typeface="Calibri"/>
              </a:rPr>
              <a:t>Rank</a:t>
            </a:r>
            <a:r>
              <a:rPr sz="1800" spc="-25" dirty="0">
                <a:solidFill>
                  <a:srgbClr val="FFFFFF"/>
                </a:solidFill>
                <a:latin typeface="Calibri"/>
                <a:cs typeface="Calibri"/>
              </a:rPr>
              <a:t> </a:t>
            </a:r>
            <a:r>
              <a:rPr sz="1800" dirty="0">
                <a:solidFill>
                  <a:srgbClr val="FFFFFF"/>
                </a:solidFill>
                <a:latin typeface="Calibri"/>
                <a:cs typeface="Calibri"/>
              </a:rPr>
              <a:t>the</a:t>
            </a:r>
            <a:r>
              <a:rPr sz="1800" spc="-10" dirty="0">
                <a:solidFill>
                  <a:srgbClr val="FFFFFF"/>
                </a:solidFill>
                <a:latin typeface="Calibri"/>
                <a:cs typeface="Calibri"/>
              </a:rPr>
              <a:t> count </a:t>
            </a:r>
            <a:r>
              <a:rPr sz="1800" dirty="0">
                <a:solidFill>
                  <a:srgbClr val="FFFFFF"/>
                </a:solidFill>
                <a:latin typeface="Calibri"/>
                <a:cs typeface="Calibri"/>
              </a:rPr>
              <a:t>of</a:t>
            </a:r>
            <a:r>
              <a:rPr sz="1800" spc="-55" dirty="0">
                <a:solidFill>
                  <a:srgbClr val="FFFFFF"/>
                </a:solidFill>
                <a:latin typeface="Calibri"/>
                <a:cs typeface="Calibri"/>
              </a:rPr>
              <a:t> </a:t>
            </a:r>
            <a:r>
              <a:rPr sz="1800" dirty="0">
                <a:solidFill>
                  <a:srgbClr val="FFFFFF"/>
                </a:solidFill>
                <a:latin typeface="Calibri"/>
                <a:cs typeface="Calibri"/>
              </a:rPr>
              <a:t>landing</a:t>
            </a:r>
            <a:r>
              <a:rPr sz="1800" spc="-25" dirty="0">
                <a:solidFill>
                  <a:srgbClr val="FFFFFF"/>
                </a:solidFill>
                <a:latin typeface="Calibri"/>
                <a:cs typeface="Calibri"/>
              </a:rPr>
              <a:t> </a:t>
            </a:r>
            <a:r>
              <a:rPr sz="1800" spc="-10" dirty="0">
                <a:solidFill>
                  <a:srgbClr val="FFFFFF"/>
                </a:solidFill>
                <a:latin typeface="Calibri"/>
                <a:cs typeface="Calibri"/>
              </a:rPr>
              <a:t>outcomes</a:t>
            </a:r>
            <a:r>
              <a:rPr sz="1800" spc="-45" dirty="0">
                <a:solidFill>
                  <a:srgbClr val="FFFFFF"/>
                </a:solidFill>
                <a:latin typeface="Calibri"/>
                <a:cs typeface="Calibri"/>
              </a:rPr>
              <a:t> </a:t>
            </a:r>
            <a:r>
              <a:rPr sz="1800" spc="-25" dirty="0">
                <a:solidFill>
                  <a:srgbClr val="FFFFFF"/>
                </a:solidFill>
                <a:latin typeface="Calibri"/>
                <a:cs typeface="Calibri"/>
              </a:rPr>
              <a:t>or </a:t>
            </a:r>
            <a:r>
              <a:rPr sz="1800" spc="-10" dirty="0">
                <a:solidFill>
                  <a:srgbClr val="FFFFFF"/>
                </a:solidFill>
                <a:latin typeface="Calibri"/>
                <a:cs typeface="Calibri"/>
              </a:rPr>
              <a:t>success</a:t>
            </a:r>
            <a:endParaRPr sz="1800" dirty="0">
              <a:latin typeface="Calibri"/>
              <a:cs typeface="Calibri"/>
            </a:endParaRPr>
          </a:p>
        </p:txBody>
      </p:sp>
      <p:sp>
        <p:nvSpPr>
          <p:cNvPr id="60" name="object 57">
            <a:extLst>
              <a:ext uri="{FF2B5EF4-FFF2-40B4-BE49-F238E27FC236}">
                <a16:creationId xmlns:a16="http://schemas.microsoft.com/office/drawing/2014/main" id="{7752F8BB-BC8C-B799-CA76-9C37CC09B5F8}"/>
              </a:ext>
            </a:extLst>
          </p:cNvPr>
          <p:cNvSpPr/>
          <p:nvPr/>
        </p:nvSpPr>
        <p:spPr>
          <a:xfrm flipH="1">
            <a:off x="3442366" y="2345264"/>
            <a:ext cx="241824" cy="178889"/>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FFFF00"/>
          </a:solidFill>
        </p:spPr>
        <p:txBody>
          <a:bodyPr wrap="square" lIns="0" tIns="0" rIns="0" bIns="0" rtlCol="0"/>
          <a:lstStyle/>
          <a:p>
            <a:endParaRPr dirty="0"/>
          </a:p>
        </p:txBody>
      </p:sp>
      <p:sp>
        <p:nvSpPr>
          <p:cNvPr id="61" name="object 57">
            <a:extLst>
              <a:ext uri="{FF2B5EF4-FFF2-40B4-BE49-F238E27FC236}">
                <a16:creationId xmlns:a16="http://schemas.microsoft.com/office/drawing/2014/main" id="{917163D8-3270-0F4D-A99F-22E7A54C26B1}"/>
              </a:ext>
            </a:extLst>
          </p:cNvPr>
          <p:cNvSpPr/>
          <p:nvPr/>
        </p:nvSpPr>
        <p:spPr>
          <a:xfrm flipH="1">
            <a:off x="6094044" y="2280596"/>
            <a:ext cx="241824" cy="178889"/>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FFFF00"/>
          </a:solidFill>
        </p:spPr>
        <p:txBody>
          <a:bodyPr wrap="square" lIns="0" tIns="0" rIns="0" bIns="0" rtlCol="0"/>
          <a:lstStyle/>
          <a:p>
            <a:endParaRPr dirty="0"/>
          </a:p>
        </p:txBody>
      </p:sp>
      <p:sp>
        <p:nvSpPr>
          <p:cNvPr id="62" name="object 57">
            <a:extLst>
              <a:ext uri="{FF2B5EF4-FFF2-40B4-BE49-F238E27FC236}">
                <a16:creationId xmlns:a16="http://schemas.microsoft.com/office/drawing/2014/main" id="{3D9FE2E1-C4A9-0F64-F770-EE76EBDC731E}"/>
              </a:ext>
            </a:extLst>
          </p:cNvPr>
          <p:cNvSpPr/>
          <p:nvPr/>
        </p:nvSpPr>
        <p:spPr>
          <a:xfrm flipH="1">
            <a:off x="8725123" y="2274038"/>
            <a:ext cx="241824" cy="178889"/>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FFFF00"/>
          </a:solidFill>
        </p:spPr>
        <p:txBody>
          <a:bodyPr wrap="square" lIns="0" tIns="0" rIns="0" bIns="0" rtlCol="0"/>
          <a:lstStyle/>
          <a:p>
            <a:endParaRPr dirty="0"/>
          </a:p>
        </p:txBody>
      </p:sp>
      <p:sp>
        <p:nvSpPr>
          <p:cNvPr id="63" name="object 57">
            <a:extLst>
              <a:ext uri="{FF2B5EF4-FFF2-40B4-BE49-F238E27FC236}">
                <a16:creationId xmlns:a16="http://schemas.microsoft.com/office/drawing/2014/main" id="{0BCFB544-7AD9-8800-FB51-B03E0CB089B4}"/>
              </a:ext>
            </a:extLst>
          </p:cNvPr>
          <p:cNvSpPr/>
          <p:nvPr/>
        </p:nvSpPr>
        <p:spPr>
          <a:xfrm flipH="1">
            <a:off x="3402510" y="5519047"/>
            <a:ext cx="241824" cy="178889"/>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FFFF00"/>
          </a:solidFill>
        </p:spPr>
        <p:txBody>
          <a:bodyPr wrap="square" lIns="0" tIns="0" rIns="0" bIns="0" rtlCol="0"/>
          <a:lstStyle/>
          <a:p>
            <a:endParaRPr dirty="0"/>
          </a:p>
        </p:txBody>
      </p:sp>
      <p:sp>
        <p:nvSpPr>
          <p:cNvPr id="64" name="object 57">
            <a:extLst>
              <a:ext uri="{FF2B5EF4-FFF2-40B4-BE49-F238E27FC236}">
                <a16:creationId xmlns:a16="http://schemas.microsoft.com/office/drawing/2014/main" id="{AB3A1DFB-B57E-F6B4-C595-CEEF6E8D69C3}"/>
              </a:ext>
            </a:extLst>
          </p:cNvPr>
          <p:cNvSpPr/>
          <p:nvPr/>
        </p:nvSpPr>
        <p:spPr>
          <a:xfrm rot="5400000" flipH="1">
            <a:off x="10180070" y="3056754"/>
            <a:ext cx="241824" cy="178889"/>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FFFF00"/>
          </a:solidFill>
        </p:spPr>
        <p:txBody>
          <a:bodyPr wrap="square" lIns="0" tIns="0" rIns="0" bIns="0" rtlCol="0"/>
          <a:lstStyle/>
          <a:p>
            <a:endParaRPr dirty="0"/>
          </a:p>
        </p:txBody>
      </p:sp>
      <p:sp>
        <p:nvSpPr>
          <p:cNvPr id="65" name="object 57">
            <a:extLst>
              <a:ext uri="{FF2B5EF4-FFF2-40B4-BE49-F238E27FC236}">
                <a16:creationId xmlns:a16="http://schemas.microsoft.com/office/drawing/2014/main" id="{C468DA80-40BD-493A-31AB-7D6403DEDB4A}"/>
              </a:ext>
            </a:extLst>
          </p:cNvPr>
          <p:cNvSpPr/>
          <p:nvPr/>
        </p:nvSpPr>
        <p:spPr>
          <a:xfrm>
            <a:off x="8796142" y="3938756"/>
            <a:ext cx="241824" cy="178889"/>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FFFF00"/>
          </a:solidFill>
        </p:spPr>
        <p:txBody>
          <a:bodyPr wrap="square" lIns="0" tIns="0" rIns="0" bIns="0" rtlCol="0"/>
          <a:lstStyle/>
          <a:p>
            <a:endParaRPr dirty="0"/>
          </a:p>
        </p:txBody>
      </p:sp>
      <p:sp>
        <p:nvSpPr>
          <p:cNvPr id="66" name="object 57">
            <a:extLst>
              <a:ext uri="{FF2B5EF4-FFF2-40B4-BE49-F238E27FC236}">
                <a16:creationId xmlns:a16="http://schemas.microsoft.com/office/drawing/2014/main" id="{BD049327-99BA-B827-AD0E-09332B89158A}"/>
              </a:ext>
            </a:extLst>
          </p:cNvPr>
          <p:cNvSpPr/>
          <p:nvPr/>
        </p:nvSpPr>
        <p:spPr>
          <a:xfrm>
            <a:off x="6027636" y="3912267"/>
            <a:ext cx="241824" cy="178889"/>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FFFF00"/>
          </a:solidFill>
        </p:spPr>
        <p:txBody>
          <a:bodyPr wrap="square" lIns="0" tIns="0" rIns="0" bIns="0" rtlCol="0"/>
          <a:lstStyle/>
          <a:p>
            <a:endParaRPr dirty="0"/>
          </a:p>
        </p:txBody>
      </p:sp>
      <p:sp>
        <p:nvSpPr>
          <p:cNvPr id="67" name="object 57">
            <a:extLst>
              <a:ext uri="{FF2B5EF4-FFF2-40B4-BE49-F238E27FC236}">
                <a16:creationId xmlns:a16="http://schemas.microsoft.com/office/drawing/2014/main" id="{0021021E-5E1F-0779-658F-0679A879503E}"/>
              </a:ext>
            </a:extLst>
          </p:cNvPr>
          <p:cNvSpPr/>
          <p:nvPr/>
        </p:nvSpPr>
        <p:spPr>
          <a:xfrm>
            <a:off x="3402510" y="3971474"/>
            <a:ext cx="241824" cy="178889"/>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FFFF00"/>
          </a:solidFill>
        </p:spPr>
        <p:txBody>
          <a:bodyPr wrap="square" lIns="0" tIns="0" rIns="0" bIns="0" rtlCol="0"/>
          <a:lstStyle/>
          <a:p>
            <a:endParaRPr dirty="0"/>
          </a:p>
        </p:txBody>
      </p:sp>
      <p:sp>
        <p:nvSpPr>
          <p:cNvPr id="68" name="object 57">
            <a:extLst>
              <a:ext uri="{FF2B5EF4-FFF2-40B4-BE49-F238E27FC236}">
                <a16:creationId xmlns:a16="http://schemas.microsoft.com/office/drawing/2014/main" id="{0B922461-FD8F-2476-DAEB-0064E352431E}"/>
              </a:ext>
            </a:extLst>
          </p:cNvPr>
          <p:cNvSpPr/>
          <p:nvPr/>
        </p:nvSpPr>
        <p:spPr>
          <a:xfrm rot="5400000" flipH="1">
            <a:off x="1788391" y="4728192"/>
            <a:ext cx="402108" cy="178889"/>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FFFF00"/>
          </a:solidFill>
        </p:spPr>
        <p:txBody>
          <a:bodyPr wrap="square" lIns="0" tIns="0" rIns="0" bIns="0" rtlCol="0"/>
          <a:lstStyle/>
          <a:p>
            <a:endParaRPr dirty="0"/>
          </a:p>
        </p:txBody>
      </p:sp>
      <p:sp>
        <p:nvSpPr>
          <p:cNvPr id="69" name="object 43">
            <a:extLst>
              <a:ext uri="{FF2B5EF4-FFF2-40B4-BE49-F238E27FC236}">
                <a16:creationId xmlns:a16="http://schemas.microsoft.com/office/drawing/2014/main" id="{BCD0D501-2347-4121-4513-8C0B8EB79048}"/>
              </a:ext>
            </a:extLst>
          </p:cNvPr>
          <p:cNvSpPr txBox="1"/>
          <p:nvPr/>
        </p:nvSpPr>
        <p:spPr>
          <a:xfrm>
            <a:off x="7695253" y="5386010"/>
            <a:ext cx="2382248" cy="289823"/>
          </a:xfrm>
          <a:prstGeom prst="rect">
            <a:avLst/>
          </a:prstGeom>
          <a:noFill/>
          <a:ln>
            <a:noFill/>
          </a:ln>
        </p:spPr>
        <p:txBody>
          <a:bodyPr vert="horz" wrap="square" lIns="0" tIns="12700" rIns="0" bIns="0" rtlCol="0">
            <a:spAutoFit/>
          </a:bodyPr>
          <a:lstStyle/>
          <a:p>
            <a:pPr marL="12065" marR="5080" algn="ctr">
              <a:lnSpc>
                <a:spcPct val="100000"/>
              </a:lnSpc>
              <a:spcBef>
                <a:spcPts val="100"/>
              </a:spcBef>
            </a:pPr>
            <a:r>
              <a:rPr lang="en-US" sz="1800" b="1" dirty="0">
                <a:solidFill>
                  <a:srgbClr val="FFFF00"/>
                </a:solidFill>
                <a:latin typeface="Calibri"/>
                <a:cs typeface="Calibri"/>
                <a:hlinkClick r:id="rId3"/>
              </a:rPr>
              <a:t>EDA with SQL</a:t>
            </a:r>
            <a:endParaRPr sz="1800" dirty="0">
              <a:latin typeface="Calibri"/>
              <a:cs typeface="Calibr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grpSp>
        <p:nvGrpSpPr>
          <p:cNvPr id="26" name="object 4">
            <a:extLst>
              <a:ext uri="{FF2B5EF4-FFF2-40B4-BE49-F238E27FC236}">
                <a16:creationId xmlns:a16="http://schemas.microsoft.com/office/drawing/2014/main" id="{DFDCEFF0-D866-460A-5344-67EFEBB98C69}"/>
              </a:ext>
            </a:extLst>
          </p:cNvPr>
          <p:cNvGrpSpPr/>
          <p:nvPr/>
        </p:nvGrpSpPr>
        <p:grpSpPr>
          <a:xfrm>
            <a:off x="770011" y="1485617"/>
            <a:ext cx="5048899" cy="1697443"/>
            <a:chOff x="763663" y="1368678"/>
            <a:chExt cx="3290570" cy="2762250"/>
          </a:xfrm>
          <a:solidFill>
            <a:schemeClr val="tx1">
              <a:lumMod val="65000"/>
              <a:lumOff val="35000"/>
            </a:schemeClr>
          </a:solidFill>
          <a:effectLst>
            <a:outerShdw blurRad="50800" dist="38100" dir="2700000" algn="tl" rotWithShape="0">
              <a:prstClr val="black">
                <a:alpha val="40000"/>
              </a:prstClr>
            </a:outerShdw>
          </a:effectLst>
        </p:grpSpPr>
        <p:sp>
          <p:nvSpPr>
            <p:cNvPr id="27" name="object 5">
              <a:extLst>
                <a:ext uri="{FF2B5EF4-FFF2-40B4-BE49-F238E27FC236}">
                  <a16:creationId xmlns:a16="http://schemas.microsoft.com/office/drawing/2014/main" id="{B583B7FB-54EF-00FF-CF4C-3E9AA404F903}"/>
                </a:ext>
              </a:extLst>
            </p:cNvPr>
            <p:cNvSpPr/>
            <p:nvPr/>
          </p:nvSpPr>
          <p:spPr>
            <a:xfrm>
              <a:off x="770013" y="1375028"/>
              <a:ext cx="3277870" cy="2749550"/>
            </a:xfrm>
            <a:prstGeom prst="rect">
              <a:avLst/>
            </a:prstGeom>
            <a:grpFill/>
            <a:ln>
              <a:solidFill>
                <a:schemeClr val="bg1"/>
              </a:solidFill>
            </a:ln>
          </p:spPr>
          <p:txBody>
            <a:bodyPr wrap="square" lIns="0" tIns="0" rIns="0" bIns="0" rtlCol="0"/>
            <a:lstStyle/>
            <a:p>
              <a:endParaRPr/>
            </a:p>
          </p:txBody>
        </p:sp>
        <p:sp>
          <p:nvSpPr>
            <p:cNvPr id="28" name="object 6">
              <a:extLst>
                <a:ext uri="{FF2B5EF4-FFF2-40B4-BE49-F238E27FC236}">
                  <a16:creationId xmlns:a16="http://schemas.microsoft.com/office/drawing/2014/main" id="{40474C4F-64F8-805D-8E07-0FF0B1012D31}"/>
                </a:ext>
              </a:extLst>
            </p:cNvPr>
            <p:cNvSpPr/>
            <p:nvPr/>
          </p:nvSpPr>
          <p:spPr>
            <a:xfrm>
              <a:off x="770013" y="1375028"/>
              <a:ext cx="3277870" cy="2749550"/>
            </a:xfrm>
            <a:prstGeom prst="rect">
              <a:avLst/>
            </a:prstGeom>
            <a:grpFill/>
            <a:ln w="12700">
              <a:solidFill>
                <a:schemeClr val="bg1"/>
              </a:solidFill>
            </a:ln>
          </p:spPr>
          <p:txBody>
            <a:bodyPr wrap="square" lIns="0" tIns="0" rIns="0" bIns="0" rtlCol="0"/>
            <a:lstStyle/>
            <a:p>
              <a:endParaRPr/>
            </a:p>
          </p:txBody>
        </p:sp>
      </p:grpSp>
      <p:grpSp>
        <p:nvGrpSpPr>
          <p:cNvPr id="32" name="object 10">
            <a:extLst>
              <a:ext uri="{FF2B5EF4-FFF2-40B4-BE49-F238E27FC236}">
                <a16:creationId xmlns:a16="http://schemas.microsoft.com/office/drawing/2014/main" id="{0192C009-A1DE-DDBC-D271-6BE41234EFC0}"/>
              </a:ext>
            </a:extLst>
          </p:cNvPr>
          <p:cNvGrpSpPr/>
          <p:nvPr/>
        </p:nvGrpSpPr>
        <p:grpSpPr>
          <a:xfrm>
            <a:off x="784719" y="3411288"/>
            <a:ext cx="5034191" cy="1192938"/>
            <a:chOff x="4548123" y="1365377"/>
            <a:chExt cx="3096260" cy="2762250"/>
          </a:xfrm>
          <a:solidFill>
            <a:schemeClr val="tx1">
              <a:lumMod val="65000"/>
              <a:lumOff val="35000"/>
            </a:schemeClr>
          </a:solidFill>
          <a:effectLst>
            <a:outerShdw blurRad="50800" dist="38100" dir="2700000" algn="tl" rotWithShape="0">
              <a:prstClr val="black">
                <a:alpha val="40000"/>
              </a:prstClr>
            </a:outerShdw>
          </a:effectLst>
        </p:grpSpPr>
        <p:sp>
          <p:nvSpPr>
            <p:cNvPr id="33" name="object 11">
              <a:extLst>
                <a:ext uri="{FF2B5EF4-FFF2-40B4-BE49-F238E27FC236}">
                  <a16:creationId xmlns:a16="http://schemas.microsoft.com/office/drawing/2014/main" id="{C5197FCC-0B89-6793-1E3E-A27999DF1B2E}"/>
                </a:ext>
              </a:extLst>
            </p:cNvPr>
            <p:cNvSpPr/>
            <p:nvPr/>
          </p:nvSpPr>
          <p:spPr>
            <a:xfrm>
              <a:off x="4554473" y="1371727"/>
              <a:ext cx="3083560" cy="2749550"/>
            </a:xfrm>
            <a:prstGeom prst="rect">
              <a:avLst/>
            </a:prstGeom>
            <a:grpFill/>
            <a:ln>
              <a:solidFill>
                <a:schemeClr val="bg1"/>
              </a:solidFill>
            </a:ln>
          </p:spPr>
          <p:txBody>
            <a:bodyPr wrap="square" lIns="0" tIns="0" rIns="0" bIns="0" rtlCol="0"/>
            <a:lstStyle/>
            <a:p>
              <a:endParaRPr/>
            </a:p>
          </p:txBody>
        </p:sp>
        <p:sp>
          <p:nvSpPr>
            <p:cNvPr id="34" name="object 12">
              <a:extLst>
                <a:ext uri="{FF2B5EF4-FFF2-40B4-BE49-F238E27FC236}">
                  <a16:creationId xmlns:a16="http://schemas.microsoft.com/office/drawing/2014/main" id="{77B8C25B-C732-C938-5364-67E117774DE3}"/>
                </a:ext>
              </a:extLst>
            </p:cNvPr>
            <p:cNvSpPr/>
            <p:nvPr/>
          </p:nvSpPr>
          <p:spPr>
            <a:xfrm>
              <a:off x="4554473" y="1371727"/>
              <a:ext cx="3083560" cy="2749550"/>
            </a:xfrm>
            <a:prstGeom prst="rect">
              <a:avLst/>
            </a:prstGeom>
            <a:grpFill/>
            <a:ln w="12700">
              <a:solidFill>
                <a:schemeClr val="bg1"/>
              </a:solidFill>
            </a:ln>
          </p:spPr>
          <p:txBody>
            <a:bodyPr wrap="square" lIns="0" tIns="0" rIns="0" bIns="0" rtlCol="0"/>
            <a:lstStyle/>
            <a:p>
              <a:endParaRPr/>
            </a:p>
          </p:txBody>
        </p:sp>
      </p:grpSp>
      <p:grpSp>
        <p:nvGrpSpPr>
          <p:cNvPr id="42" name="object 20">
            <a:extLst>
              <a:ext uri="{FF2B5EF4-FFF2-40B4-BE49-F238E27FC236}">
                <a16:creationId xmlns:a16="http://schemas.microsoft.com/office/drawing/2014/main" id="{AA98AC86-24F6-8E02-B623-8119E8756936}"/>
              </a:ext>
            </a:extLst>
          </p:cNvPr>
          <p:cNvGrpSpPr/>
          <p:nvPr/>
        </p:nvGrpSpPr>
        <p:grpSpPr>
          <a:xfrm>
            <a:off x="770011" y="4883863"/>
            <a:ext cx="5048899" cy="1030878"/>
            <a:chOff x="8138286" y="1368678"/>
            <a:chExt cx="3326129" cy="2724785"/>
          </a:xfrm>
          <a:solidFill>
            <a:schemeClr val="tx1">
              <a:lumMod val="65000"/>
              <a:lumOff val="35000"/>
            </a:schemeClr>
          </a:solidFill>
          <a:effectLst>
            <a:outerShdw blurRad="50800" dist="38100" dir="2700000" algn="tl" rotWithShape="0">
              <a:prstClr val="black">
                <a:alpha val="40000"/>
              </a:prstClr>
            </a:outerShdw>
          </a:effectLst>
        </p:grpSpPr>
        <p:sp>
          <p:nvSpPr>
            <p:cNvPr id="43" name="object 21">
              <a:extLst>
                <a:ext uri="{FF2B5EF4-FFF2-40B4-BE49-F238E27FC236}">
                  <a16:creationId xmlns:a16="http://schemas.microsoft.com/office/drawing/2014/main" id="{52545944-462D-DBBD-D1E3-0CA0D99076AA}"/>
                </a:ext>
              </a:extLst>
            </p:cNvPr>
            <p:cNvSpPr/>
            <p:nvPr/>
          </p:nvSpPr>
          <p:spPr>
            <a:xfrm>
              <a:off x="8144636" y="1375028"/>
              <a:ext cx="3313429" cy="2712085"/>
            </a:xfrm>
            <a:prstGeom prst="rect">
              <a:avLst/>
            </a:prstGeom>
            <a:grpFill/>
            <a:ln>
              <a:solidFill>
                <a:schemeClr val="bg1"/>
              </a:solidFill>
            </a:ln>
          </p:spPr>
          <p:txBody>
            <a:bodyPr wrap="square" lIns="0" tIns="0" rIns="0" bIns="0" rtlCol="0"/>
            <a:lstStyle/>
            <a:p>
              <a:endParaRPr/>
            </a:p>
          </p:txBody>
        </p:sp>
        <p:sp>
          <p:nvSpPr>
            <p:cNvPr id="44" name="object 22">
              <a:extLst>
                <a:ext uri="{FF2B5EF4-FFF2-40B4-BE49-F238E27FC236}">
                  <a16:creationId xmlns:a16="http://schemas.microsoft.com/office/drawing/2014/main" id="{42110428-298A-CA1E-8A58-C2CD7C7FF592}"/>
                </a:ext>
              </a:extLst>
            </p:cNvPr>
            <p:cNvSpPr/>
            <p:nvPr/>
          </p:nvSpPr>
          <p:spPr>
            <a:xfrm>
              <a:off x="8144636" y="1375028"/>
              <a:ext cx="3313429" cy="2712085"/>
            </a:xfrm>
            <a:prstGeom prst="rect">
              <a:avLst/>
            </a:prstGeom>
            <a:grpFill/>
            <a:ln w="12700">
              <a:solidFill>
                <a:schemeClr val="bg1"/>
              </a:solidFill>
            </a:ln>
          </p:spPr>
          <p:txBody>
            <a:bodyPr wrap="square" lIns="0" tIns="0" rIns="0" bIns="0" rtlCol="0"/>
            <a:lstStyle/>
            <a:p>
              <a:endParaRPr/>
            </a:p>
          </p:txBody>
        </p:sp>
      </p:grpSp>
      <p:sp>
        <p:nvSpPr>
          <p:cNvPr id="49" name="object 7">
            <a:extLst>
              <a:ext uri="{FF2B5EF4-FFF2-40B4-BE49-F238E27FC236}">
                <a16:creationId xmlns:a16="http://schemas.microsoft.com/office/drawing/2014/main" id="{5EF52F28-525D-BCA2-FA76-D8A6919395E6}"/>
              </a:ext>
            </a:extLst>
          </p:cNvPr>
          <p:cNvSpPr txBox="1"/>
          <p:nvPr/>
        </p:nvSpPr>
        <p:spPr>
          <a:xfrm>
            <a:off x="926278" y="1621924"/>
            <a:ext cx="4892632" cy="1397819"/>
          </a:xfrm>
          <a:prstGeom prst="rect">
            <a:avLst/>
          </a:prstGeom>
        </p:spPr>
        <p:txBody>
          <a:bodyPr vert="horz" wrap="square" lIns="0" tIns="12700" rIns="0" bIns="0" rtlCol="0">
            <a:spAutoFit/>
          </a:bodyPr>
          <a:lstStyle/>
          <a:p>
            <a:pPr marL="12700">
              <a:spcBef>
                <a:spcPts val="100"/>
              </a:spcBef>
            </a:pPr>
            <a:r>
              <a:rPr sz="1800" b="1" dirty="0">
                <a:solidFill>
                  <a:srgbClr val="FFFF00"/>
                </a:solidFill>
                <a:latin typeface="Calibri"/>
                <a:cs typeface="Calibri"/>
              </a:rPr>
              <a:t>Step</a:t>
            </a:r>
            <a:r>
              <a:rPr sz="1800" b="1" spc="40" dirty="0">
                <a:solidFill>
                  <a:srgbClr val="FFFF00"/>
                </a:solidFill>
                <a:latin typeface="Calibri"/>
                <a:cs typeface="Calibri"/>
              </a:rPr>
              <a:t> </a:t>
            </a:r>
            <a:r>
              <a:rPr sz="1800" b="1" dirty="0">
                <a:solidFill>
                  <a:srgbClr val="FFFF00"/>
                </a:solidFill>
                <a:latin typeface="Calibri"/>
                <a:cs typeface="Calibri"/>
              </a:rPr>
              <a:t>1</a:t>
            </a:r>
            <a:r>
              <a:rPr sz="1800" dirty="0">
                <a:solidFill>
                  <a:srgbClr val="FFFFFF"/>
                </a:solidFill>
                <a:latin typeface="Calibri"/>
                <a:cs typeface="Calibri"/>
              </a:rPr>
              <a:t>:</a:t>
            </a:r>
            <a:r>
              <a:rPr sz="1800" spc="45" dirty="0">
                <a:solidFill>
                  <a:srgbClr val="FFFFFF"/>
                </a:solidFill>
                <a:latin typeface="Calibri"/>
                <a:cs typeface="Calibri"/>
              </a:rPr>
              <a:t> </a:t>
            </a:r>
            <a:r>
              <a:rPr sz="1800" dirty="0">
                <a:solidFill>
                  <a:srgbClr val="FFFFFF"/>
                </a:solidFill>
                <a:latin typeface="Calibri"/>
                <a:cs typeface="Calibri"/>
              </a:rPr>
              <a:t>Mark</a:t>
            </a:r>
            <a:r>
              <a:rPr sz="1800" spc="30" dirty="0">
                <a:solidFill>
                  <a:srgbClr val="FFFFFF"/>
                </a:solidFill>
                <a:latin typeface="Calibri"/>
                <a:cs typeface="Calibri"/>
              </a:rPr>
              <a:t> </a:t>
            </a:r>
            <a:r>
              <a:rPr sz="1800" dirty="0">
                <a:solidFill>
                  <a:srgbClr val="FFFFFF"/>
                </a:solidFill>
                <a:latin typeface="Calibri"/>
                <a:cs typeface="Calibri"/>
              </a:rPr>
              <a:t>all</a:t>
            </a:r>
            <a:r>
              <a:rPr sz="1800" spc="50" dirty="0">
                <a:solidFill>
                  <a:srgbClr val="FFFFFF"/>
                </a:solidFill>
                <a:latin typeface="Calibri"/>
                <a:cs typeface="Calibri"/>
              </a:rPr>
              <a:t> </a:t>
            </a:r>
            <a:r>
              <a:rPr sz="1800" dirty="0">
                <a:solidFill>
                  <a:srgbClr val="FFFFFF"/>
                </a:solidFill>
                <a:latin typeface="Calibri"/>
                <a:cs typeface="Calibri"/>
              </a:rPr>
              <a:t>launch</a:t>
            </a:r>
            <a:r>
              <a:rPr sz="1800" spc="50" dirty="0">
                <a:solidFill>
                  <a:srgbClr val="FFFFFF"/>
                </a:solidFill>
                <a:latin typeface="Calibri"/>
                <a:cs typeface="Calibri"/>
              </a:rPr>
              <a:t> </a:t>
            </a:r>
            <a:r>
              <a:rPr sz="1800" spc="-20" dirty="0">
                <a:solidFill>
                  <a:srgbClr val="FFFFFF"/>
                </a:solidFill>
                <a:latin typeface="Calibri"/>
                <a:cs typeface="Calibri"/>
              </a:rPr>
              <a:t>sites</a:t>
            </a:r>
            <a:r>
              <a:rPr lang="en-US" sz="1800" spc="-20" dirty="0">
                <a:solidFill>
                  <a:srgbClr val="FFFFFF"/>
                </a:solidFill>
                <a:latin typeface="Calibri"/>
                <a:cs typeface="Calibri"/>
              </a:rPr>
              <a:t> </a:t>
            </a:r>
            <a:r>
              <a:rPr lang="en-US" sz="1800" dirty="0">
                <a:solidFill>
                  <a:srgbClr val="FFFFFF"/>
                </a:solidFill>
                <a:latin typeface="Calibri"/>
                <a:cs typeface="Calibri"/>
              </a:rPr>
              <a:t>on</a:t>
            </a:r>
            <a:r>
              <a:rPr lang="en-US" sz="1800" spc="240" dirty="0">
                <a:solidFill>
                  <a:srgbClr val="FFFFFF"/>
                </a:solidFill>
                <a:latin typeface="Calibri"/>
                <a:cs typeface="Calibri"/>
              </a:rPr>
              <a:t>  </a:t>
            </a:r>
            <a:r>
              <a:rPr lang="en-US" sz="1800" dirty="0">
                <a:solidFill>
                  <a:srgbClr val="FFFFFF"/>
                </a:solidFill>
                <a:latin typeface="Calibri"/>
                <a:cs typeface="Calibri"/>
              </a:rPr>
              <a:t>a</a:t>
            </a:r>
            <a:r>
              <a:rPr lang="en-US" sz="1800" spc="235" dirty="0">
                <a:solidFill>
                  <a:srgbClr val="FFFFFF"/>
                </a:solidFill>
                <a:latin typeface="Calibri"/>
                <a:cs typeface="Calibri"/>
              </a:rPr>
              <a:t>  </a:t>
            </a:r>
            <a:r>
              <a:rPr lang="en-US" sz="1800" dirty="0">
                <a:solidFill>
                  <a:srgbClr val="FFFFFF"/>
                </a:solidFill>
                <a:latin typeface="Calibri"/>
                <a:cs typeface="Calibri"/>
              </a:rPr>
              <a:t>map</a:t>
            </a:r>
            <a:r>
              <a:rPr lang="en-US" sz="1800" spc="240" dirty="0">
                <a:solidFill>
                  <a:srgbClr val="FFFFFF"/>
                </a:solidFill>
                <a:latin typeface="Calibri"/>
                <a:cs typeface="Calibri"/>
              </a:rPr>
              <a:t>  </a:t>
            </a:r>
            <a:r>
              <a:rPr lang="en-US" sz="1800" dirty="0">
                <a:solidFill>
                  <a:srgbClr val="FFFFFF"/>
                </a:solidFill>
                <a:latin typeface="Calibri"/>
                <a:cs typeface="Calibri"/>
              </a:rPr>
              <a:t>created</a:t>
            </a:r>
            <a:r>
              <a:rPr lang="en-US" sz="1800" spc="245" dirty="0">
                <a:solidFill>
                  <a:srgbClr val="FFFFFF"/>
                </a:solidFill>
                <a:latin typeface="Calibri"/>
                <a:cs typeface="Calibri"/>
              </a:rPr>
              <a:t>  </a:t>
            </a:r>
            <a:r>
              <a:rPr lang="en-US" sz="1800" spc="-20" dirty="0">
                <a:solidFill>
                  <a:srgbClr val="FFFFFF"/>
                </a:solidFill>
                <a:latin typeface="Calibri"/>
                <a:cs typeface="Calibri"/>
              </a:rPr>
              <a:t>using </a:t>
            </a:r>
            <a:r>
              <a:rPr lang="en-US" sz="1800" dirty="0">
                <a:solidFill>
                  <a:srgbClr val="FFFFFF"/>
                </a:solidFill>
                <a:latin typeface="Calibri"/>
                <a:cs typeface="Calibri"/>
              </a:rPr>
              <a:t>Folium</a:t>
            </a:r>
            <a:r>
              <a:rPr lang="en-US" sz="1800" spc="300" dirty="0">
                <a:solidFill>
                  <a:srgbClr val="FFFFFF"/>
                </a:solidFill>
                <a:latin typeface="Calibri"/>
                <a:cs typeface="Calibri"/>
              </a:rPr>
              <a:t> </a:t>
            </a:r>
            <a:r>
              <a:rPr lang="en-US" sz="1800" dirty="0">
                <a:solidFill>
                  <a:srgbClr val="FFFFFF"/>
                </a:solidFill>
                <a:latin typeface="Calibri"/>
                <a:cs typeface="Calibri"/>
              </a:rPr>
              <a:t>by</a:t>
            </a:r>
            <a:r>
              <a:rPr lang="en-US" sz="1800" spc="305" dirty="0">
                <a:solidFill>
                  <a:srgbClr val="FFFFFF"/>
                </a:solidFill>
                <a:latin typeface="Calibri"/>
                <a:cs typeface="Calibri"/>
              </a:rPr>
              <a:t> </a:t>
            </a:r>
            <a:r>
              <a:rPr lang="en-US" sz="1800" dirty="0">
                <a:solidFill>
                  <a:srgbClr val="FFFFFF"/>
                </a:solidFill>
                <a:latin typeface="Calibri"/>
                <a:cs typeface="Calibri"/>
              </a:rPr>
              <a:t>adding</a:t>
            </a:r>
            <a:r>
              <a:rPr lang="en-US" sz="1800" spc="305" dirty="0">
                <a:solidFill>
                  <a:srgbClr val="FFFFFF"/>
                </a:solidFill>
                <a:latin typeface="Calibri"/>
                <a:cs typeface="Calibri"/>
              </a:rPr>
              <a:t> </a:t>
            </a:r>
            <a:r>
              <a:rPr lang="en-US" sz="1800" spc="-10" dirty="0">
                <a:solidFill>
                  <a:srgbClr val="FFFFFF"/>
                </a:solidFill>
                <a:latin typeface="Calibri"/>
                <a:cs typeface="Calibri"/>
              </a:rPr>
              <a:t>markers</a:t>
            </a:r>
            <a:r>
              <a:rPr lang="en-US" sz="1800" spc="-10" dirty="0">
                <a:solidFill>
                  <a:srgbClr val="C55A11"/>
                </a:solidFill>
                <a:latin typeface="Calibri"/>
                <a:cs typeface="Calibri"/>
              </a:rPr>
              <a:t> </a:t>
            </a:r>
            <a:r>
              <a:rPr lang="en-US" sz="1800" dirty="0">
                <a:solidFill>
                  <a:srgbClr val="FFFFFF"/>
                </a:solidFill>
                <a:latin typeface="Calibri"/>
                <a:cs typeface="Calibri"/>
              </a:rPr>
              <a:t>with</a:t>
            </a:r>
            <a:r>
              <a:rPr lang="en-US" sz="1800" spc="-15" dirty="0">
                <a:solidFill>
                  <a:srgbClr val="FFFFFF"/>
                </a:solidFill>
                <a:latin typeface="Calibri"/>
                <a:cs typeface="Calibri"/>
              </a:rPr>
              <a:t> </a:t>
            </a:r>
            <a:r>
              <a:rPr lang="en-US" sz="1800" dirty="0">
                <a:solidFill>
                  <a:srgbClr val="FFFFFF"/>
                </a:solidFill>
                <a:latin typeface="Calibri"/>
                <a:cs typeface="Calibri"/>
              </a:rPr>
              <a:t>circle ,</a:t>
            </a:r>
            <a:r>
              <a:rPr lang="en-US" sz="1800" spc="-25" dirty="0">
                <a:solidFill>
                  <a:srgbClr val="FFFFFF"/>
                </a:solidFill>
                <a:latin typeface="Calibri"/>
                <a:cs typeface="Calibri"/>
              </a:rPr>
              <a:t> </a:t>
            </a:r>
            <a:r>
              <a:rPr lang="en-US" sz="1800" dirty="0">
                <a:solidFill>
                  <a:srgbClr val="FFFFFF"/>
                </a:solidFill>
                <a:latin typeface="Calibri"/>
                <a:cs typeface="Calibri"/>
              </a:rPr>
              <a:t>popup</a:t>
            </a:r>
            <a:r>
              <a:rPr lang="en-US" sz="1800" spc="-10" dirty="0">
                <a:solidFill>
                  <a:srgbClr val="FFFFFF"/>
                </a:solidFill>
                <a:latin typeface="Calibri"/>
                <a:cs typeface="Calibri"/>
              </a:rPr>
              <a:t> </a:t>
            </a:r>
            <a:r>
              <a:rPr lang="en-US" sz="1800" dirty="0">
                <a:solidFill>
                  <a:srgbClr val="FFFFFF"/>
                </a:solidFill>
                <a:latin typeface="Calibri"/>
                <a:cs typeface="Calibri"/>
              </a:rPr>
              <a:t>label</a:t>
            </a:r>
            <a:r>
              <a:rPr lang="en-US" sz="1800" spc="-25" dirty="0">
                <a:solidFill>
                  <a:srgbClr val="FFFFFF"/>
                </a:solidFill>
                <a:latin typeface="Calibri"/>
                <a:cs typeface="Calibri"/>
              </a:rPr>
              <a:t> and </a:t>
            </a:r>
            <a:r>
              <a:rPr lang="en-US" sz="1800" dirty="0">
                <a:solidFill>
                  <a:srgbClr val="FFFFFF"/>
                </a:solidFill>
                <a:latin typeface="Calibri"/>
                <a:cs typeface="Calibri"/>
              </a:rPr>
              <a:t>text</a:t>
            </a:r>
            <a:r>
              <a:rPr lang="en-US" sz="1800" spc="135" dirty="0">
                <a:solidFill>
                  <a:srgbClr val="FFFFFF"/>
                </a:solidFill>
                <a:latin typeface="Calibri"/>
                <a:cs typeface="Calibri"/>
              </a:rPr>
              <a:t> </a:t>
            </a:r>
            <a:r>
              <a:rPr lang="en-US" sz="1800" dirty="0">
                <a:solidFill>
                  <a:srgbClr val="FFFFFF"/>
                </a:solidFill>
                <a:latin typeface="Calibri"/>
                <a:cs typeface="Calibri"/>
              </a:rPr>
              <a:t>label</a:t>
            </a:r>
            <a:r>
              <a:rPr lang="en-US" sz="1800" spc="130" dirty="0">
                <a:solidFill>
                  <a:srgbClr val="FFFFFF"/>
                </a:solidFill>
                <a:latin typeface="Calibri"/>
                <a:cs typeface="Calibri"/>
              </a:rPr>
              <a:t> </a:t>
            </a:r>
            <a:r>
              <a:rPr lang="en-US" sz="1800" dirty="0">
                <a:solidFill>
                  <a:srgbClr val="FFFFFF"/>
                </a:solidFill>
                <a:latin typeface="Calibri"/>
                <a:cs typeface="Calibri"/>
              </a:rPr>
              <a:t>to</a:t>
            </a:r>
            <a:r>
              <a:rPr lang="en-US" sz="1800" spc="135" dirty="0">
                <a:solidFill>
                  <a:srgbClr val="FFFFFF"/>
                </a:solidFill>
                <a:latin typeface="Calibri"/>
                <a:cs typeface="Calibri"/>
              </a:rPr>
              <a:t> </a:t>
            </a:r>
            <a:r>
              <a:rPr lang="en-US" sz="1800" dirty="0">
                <a:solidFill>
                  <a:srgbClr val="FFFFFF"/>
                </a:solidFill>
                <a:latin typeface="Calibri"/>
                <a:cs typeface="Calibri"/>
              </a:rPr>
              <a:t>each</a:t>
            </a:r>
            <a:r>
              <a:rPr lang="en-US" sz="1800" spc="140" dirty="0">
                <a:solidFill>
                  <a:srgbClr val="FFFFFF"/>
                </a:solidFill>
                <a:latin typeface="Calibri"/>
                <a:cs typeface="Calibri"/>
              </a:rPr>
              <a:t> </a:t>
            </a:r>
            <a:r>
              <a:rPr lang="en-US" sz="1800" dirty="0">
                <a:solidFill>
                  <a:srgbClr val="FFFFFF"/>
                </a:solidFill>
                <a:latin typeface="Calibri"/>
                <a:cs typeface="Calibri"/>
              </a:rPr>
              <a:t>site</a:t>
            </a:r>
            <a:r>
              <a:rPr lang="en-US" sz="1800" spc="155" dirty="0">
                <a:solidFill>
                  <a:srgbClr val="FFFFFF"/>
                </a:solidFill>
                <a:latin typeface="Calibri"/>
                <a:cs typeface="Calibri"/>
              </a:rPr>
              <a:t> </a:t>
            </a:r>
            <a:r>
              <a:rPr lang="en-US" sz="1800" spc="-20" dirty="0">
                <a:solidFill>
                  <a:srgbClr val="FFFFFF"/>
                </a:solidFill>
                <a:latin typeface="Calibri"/>
                <a:cs typeface="Calibri"/>
              </a:rPr>
              <a:t>using </a:t>
            </a:r>
            <a:r>
              <a:rPr lang="en-US" sz="1800" dirty="0">
                <a:solidFill>
                  <a:srgbClr val="FFFFFF"/>
                </a:solidFill>
                <a:latin typeface="Calibri"/>
                <a:cs typeface="Calibri"/>
              </a:rPr>
              <a:t>its</a:t>
            </a:r>
            <a:r>
              <a:rPr lang="en-US" sz="1800" spc="175" dirty="0">
                <a:solidFill>
                  <a:srgbClr val="FFFFFF"/>
                </a:solidFill>
                <a:latin typeface="Calibri"/>
                <a:cs typeface="Calibri"/>
              </a:rPr>
              <a:t>  </a:t>
            </a:r>
            <a:r>
              <a:rPr lang="en-US" sz="1800" dirty="0">
                <a:solidFill>
                  <a:srgbClr val="FFFFFF"/>
                </a:solidFill>
                <a:latin typeface="Calibri"/>
                <a:cs typeface="Calibri"/>
              </a:rPr>
              <a:t>longitude</a:t>
            </a:r>
            <a:r>
              <a:rPr lang="en-US" sz="1800" spc="185" dirty="0">
                <a:solidFill>
                  <a:srgbClr val="FFFFFF"/>
                </a:solidFill>
                <a:latin typeface="Calibri"/>
                <a:cs typeface="Calibri"/>
              </a:rPr>
              <a:t>  </a:t>
            </a:r>
            <a:r>
              <a:rPr lang="en-US" sz="1800" dirty="0">
                <a:solidFill>
                  <a:srgbClr val="FFFFFF"/>
                </a:solidFill>
                <a:latin typeface="Calibri"/>
                <a:cs typeface="Calibri"/>
              </a:rPr>
              <a:t>and</a:t>
            </a:r>
            <a:r>
              <a:rPr lang="en-US" sz="1800" spc="180" dirty="0">
                <a:solidFill>
                  <a:srgbClr val="FFFFFF"/>
                </a:solidFill>
                <a:latin typeface="Calibri"/>
                <a:cs typeface="Calibri"/>
              </a:rPr>
              <a:t>  </a:t>
            </a:r>
            <a:r>
              <a:rPr lang="en-US" sz="1800" spc="-10" dirty="0">
                <a:solidFill>
                  <a:srgbClr val="FFFFFF"/>
                </a:solidFill>
                <a:latin typeface="Calibri"/>
                <a:cs typeface="Calibri"/>
              </a:rPr>
              <a:t>latitude</a:t>
            </a:r>
            <a:r>
              <a:rPr lang="en-US" spc="-10" dirty="0">
                <a:latin typeface="Calibri"/>
                <a:cs typeface="Calibri"/>
              </a:rPr>
              <a:t> </a:t>
            </a:r>
            <a:r>
              <a:rPr lang="en-US" dirty="0">
                <a:solidFill>
                  <a:schemeClr val="bg1"/>
                </a:solidFill>
                <a:latin typeface="Calibri"/>
                <a:cs typeface="Calibri"/>
              </a:rPr>
              <a:t>coordinates to show the geographical location approximately to the equator. </a:t>
            </a:r>
            <a:endParaRPr sz="1800" dirty="0">
              <a:solidFill>
                <a:schemeClr val="bg1"/>
              </a:solidFill>
              <a:latin typeface="Calibri"/>
              <a:cs typeface="Calibri"/>
            </a:endParaRPr>
          </a:p>
        </p:txBody>
      </p:sp>
      <p:sp>
        <p:nvSpPr>
          <p:cNvPr id="50" name="object 7">
            <a:extLst>
              <a:ext uri="{FF2B5EF4-FFF2-40B4-BE49-F238E27FC236}">
                <a16:creationId xmlns:a16="http://schemas.microsoft.com/office/drawing/2014/main" id="{BCB9C2B0-B99E-F587-7013-52D499347902}"/>
              </a:ext>
            </a:extLst>
          </p:cNvPr>
          <p:cNvSpPr txBox="1"/>
          <p:nvPr/>
        </p:nvSpPr>
        <p:spPr>
          <a:xfrm>
            <a:off x="950027" y="3756040"/>
            <a:ext cx="4750129" cy="566822"/>
          </a:xfrm>
          <a:prstGeom prst="rect">
            <a:avLst/>
          </a:prstGeom>
        </p:spPr>
        <p:txBody>
          <a:bodyPr vert="horz" wrap="square" lIns="0" tIns="12700" rIns="0" bIns="0" rtlCol="0">
            <a:spAutoFit/>
          </a:bodyPr>
          <a:lstStyle/>
          <a:p>
            <a:pPr marL="12700">
              <a:spcBef>
                <a:spcPts val="100"/>
              </a:spcBef>
            </a:pPr>
            <a:r>
              <a:rPr sz="1800" b="1" dirty="0">
                <a:solidFill>
                  <a:srgbClr val="FFFF00"/>
                </a:solidFill>
                <a:latin typeface="Calibri"/>
                <a:cs typeface="Calibri"/>
              </a:rPr>
              <a:t>Step</a:t>
            </a:r>
            <a:r>
              <a:rPr sz="1800" b="1" spc="40" dirty="0">
                <a:solidFill>
                  <a:srgbClr val="FFFF00"/>
                </a:solidFill>
                <a:latin typeface="Calibri"/>
                <a:cs typeface="Calibri"/>
              </a:rPr>
              <a:t> </a:t>
            </a:r>
            <a:r>
              <a:rPr sz="1800" b="1" dirty="0">
                <a:solidFill>
                  <a:srgbClr val="FFFF00"/>
                </a:solidFill>
                <a:latin typeface="Calibri"/>
                <a:cs typeface="Calibri"/>
              </a:rPr>
              <a:t>1</a:t>
            </a:r>
            <a:r>
              <a:rPr sz="1800" dirty="0">
                <a:solidFill>
                  <a:srgbClr val="FFFFFF"/>
                </a:solidFill>
                <a:latin typeface="Calibri"/>
                <a:cs typeface="Calibri"/>
              </a:rPr>
              <a:t>:</a:t>
            </a:r>
            <a:r>
              <a:rPr sz="1800" spc="45" dirty="0">
                <a:solidFill>
                  <a:srgbClr val="FFFFFF"/>
                </a:solidFill>
                <a:latin typeface="Calibri"/>
                <a:cs typeface="Calibri"/>
              </a:rPr>
              <a:t> </a:t>
            </a:r>
            <a:r>
              <a:rPr sz="1800" dirty="0">
                <a:solidFill>
                  <a:srgbClr val="FFFFFF"/>
                </a:solidFill>
                <a:latin typeface="Calibri"/>
                <a:cs typeface="Calibri"/>
              </a:rPr>
              <a:t>Mark</a:t>
            </a:r>
            <a:r>
              <a:rPr sz="1800" spc="30" dirty="0">
                <a:solidFill>
                  <a:srgbClr val="FFFFFF"/>
                </a:solidFill>
                <a:latin typeface="Calibri"/>
                <a:cs typeface="Calibri"/>
              </a:rPr>
              <a:t> </a:t>
            </a:r>
            <a:r>
              <a:rPr lang="en-US" spc="30" dirty="0">
                <a:solidFill>
                  <a:srgbClr val="FFFFFF"/>
                </a:solidFill>
                <a:latin typeface="Calibri"/>
                <a:cs typeface="Calibri"/>
              </a:rPr>
              <a:t>the success/failed launches for each site on the map using colored markers</a:t>
            </a:r>
            <a:r>
              <a:rPr lang="en-US" dirty="0">
                <a:solidFill>
                  <a:schemeClr val="bg1"/>
                </a:solidFill>
                <a:latin typeface="Calibri"/>
                <a:cs typeface="Calibri"/>
              </a:rPr>
              <a:t>. </a:t>
            </a:r>
            <a:endParaRPr sz="1800" dirty="0">
              <a:solidFill>
                <a:schemeClr val="bg1"/>
              </a:solidFill>
              <a:latin typeface="Calibri"/>
              <a:cs typeface="Calibri"/>
            </a:endParaRPr>
          </a:p>
        </p:txBody>
      </p:sp>
      <p:sp>
        <p:nvSpPr>
          <p:cNvPr id="51" name="object 7">
            <a:extLst>
              <a:ext uri="{FF2B5EF4-FFF2-40B4-BE49-F238E27FC236}">
                <a16:creationId xmlns:a16="http://schemas.microsoft.com/office/drawing/2014/main" id="{F40D334F-6D7F-3551-9189-202D45B717E3}"/>
              </a:ext>
            </a:extLst>
          </p:cNvPr>
          <p:cNvSpPr txBox="1"/>
          <p:nvPr/>
        </p:nvSpPr>
        <p:spPr>
          <a:xfrm>
            <a:off x="950027" y="5156138"/>
            <a:ext cx="4667002" cy="566822"/>
          </a:xfrm>
          <a:prstGeom prst="rect">
            <a:avLst/>
          </a:prstGeom>
        </p:spPr>
        <p:txBody>
          <a:bodyPr vert="horz" wrap="square" lIns="0" tIns="12700" rIns="0" bIns="0" rtlCol="0">
            <a:spAutoFit/>
          </a:bodyPr>
          <a:lstStyle/>
          <a:p>
            <a:pPr marL="12700">
              <a:spcBef>
                <a:spcPts val="100"/>
              </a:spcBef>
            </a:pPr>
            <a:r>
              <a:rPr lang="en-US" sz="1800" b="1" dirty="0">
                <a:solidFill>
                  <a:srgbClr val="FFFF00"/>
                </a:solidFill>
                <a:latin typeface="Calibri"/>
                <a:cs typeface="Calibri"/>
              </a:rPr>
              <a:t>Step 3</a:t>
            </a:r>
            <a:r>
              <a:rPr lang="en-US" sz="1800" dirty="0">
                <a:solidFill>
                  <a:srgbClr val="FFFFFF"/>
                </a:solidFill>
                <a:latin typeface="Calibri"/>
                <a:cs typeface="Calibri"/>
              </a:rPr>
              <a:t>: Calculate the distance between a launch site to its proximities</a:t>
            </a:r>
          </a:p>
        </p:txBody>
      </p:sp>
      <p:sp>
        <p:nvSpPr>
          <p:cNvPr id="52" name="object 57">
            <a:extLst>
              <a:ext uri="{FF2B5EF4-FFF2-40B4-BE49-F238E27FC236}">
                <a16:creationId xmlns:a16="http://schemas.microsoft.com/office/drawing/2014/main" id="{0A107422-FB7A-1B51-E9F7-D8F962134FF7}"/>
              </a:ext>
            </a:extLst>
          </p:cNvPr>
          <p:cNvSpPr/>
          <p:nvPr/>
        </p:nvSpPr>
        <p:spPr>
          <a:xfrm rot="5400000" flipH="1">
            <a:off x="3011315" y="3230669"/>
            <a:ext cx="402108" cy="178889"/>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FFFF00"/>
          </a:solidFill>
        </p:spPr>
        <p:txBody>
          <a:bodyPr wrap="square" lIns="0" tIns="0" rIns="0" bIns="0" rtlCol="0"/>
          <a:lstStyle/>
          <a:p>
            <a:endParaRPr dirty="0"/>
          </a:p>
        </p:txBody>
      </p:sp>
      <p:sp>
        <p:nvSpPr>
          <p:cNvPr id="53" name="object 57">
            <a:extLst>
              <a:ext uri="{FF2B5EF4-FFF2-40B4-BE49-F238E27FC236}">
                <a16:creationId xmlns:a16="http://schemas.microsoft.com/office/drawing/2014/main" id="{64CBAF9B-7C76-725B-0BB9-3F9B5A45B89B}"/>
              </a:ext>
            </a:extLst>
          </p:cNvPr>
          <p:cNvSpPr/>
          <p:nvPr/>
        </p:nvSpPr>
        <p:spPr>
          <a:xfrm rot="5400000" flipH="1">
            <a:off x="2984825" y="4668049"/>
            <a:ext cx="402108" cy="178889"/>
          </a:xfrm>
          <a:custGeom>
            <a:avLst/>
            <a:gdLst/>
            <a:ahLst/>
            <a:cxnLst/>
            <a:rect l="l" t="t" r="r" b="b"/>
            <a:pathLst>
              <a:path w="255270" h="163829">
                <a:moveTo>
                  <a:pt x="81787" y="0"/>
                </a:moveTo>
                <a:lnTo>
                  <a:pt x="0" y="81788"/>
                </a:lnTo>
                <a:lnTo>
                  <a:pt x="81787" y="163703"/>
                </a:lnTo>
                <a:lnTo>
                  <a:pt x="81787" y="122809"/>
                </a:lnTo>
                <a:lnTo>
                  <a:pt x="254762" y="122809"/>
                </a:lnTo>
                <a:lnTo>
                  <a:pt x="254762" y="40894"/>
                </a:lnTo>
                <a:lnTo>
                  <a:pt x="81787" y="40894"/>
                </a:lnTo>
                <a:lnTo>
                  <a:pt x="81787" y="0"/>
                </a:lnTo>
                <a:close/>
              </a:path>
            </a:pathLst>
          </a:custGeom>
          <a:solidFill>
            <a:srgbClr val="FFFF00"/>
          </a:solidFill>
        </p:spPr>
        <p:txBody>
          <a:bodyPr wrap="square" lIns="0" tIns="0" rIns="0" bIns="0" rtlCol="0"/>
          <a:lstStyle/>
          <a:p>
            <a:endParaRPr dirty="0"/>
          </a:p>
        </p:txBody>
      </p:sp>
      <p:pic>
        <p:nvPicPr>
          <p:cNvPr id="55" name="Picture 54">
            <a:extLst>
              <a:ext uri="{FF2B5EF4-FFF2-40B4-BE49-F238E27FC236}">
                <a16:creationId xmlns:a16="http://schemas.microsoft.com/office/drawing/2014/main" id="{6C4ED0F9-C254-B2ED-E7B4-645EC710BFAD}"/>
              </a:ext>
            </a:extLst>
          </p:cNvPr>
          <p:cNvPicPr>
            <a:picLocks noChangeAspect="1"/>
          </p:cNvPicPr>
          <p:nvPr/>
        </p:nvPicPr>
        <p:blipFill>
          <a:blip r:embed="rId3"/>
          <a:stretch>
            <a:fillRect/>
          </a:stretch>
        </p:blipFill>
        <p:spPr>
          <a:xfrm>
            <a:off x="6373092" y="1451738"/>
            <a:ext cx="5013543" cy="3247927"/>
          </a:xfrm>
          <a:prstGeom prst="rect">
            <a:avLst/>
          </a:prstGeom>
          <a:effectLst>
            <a:outerShdw blurRad="50800" dist="38100" dir="2700000" algn="tl" rotWithShape="0">
              <a:prstClr val="black">
                <a:alpha val="40000"/>
              </a:prstClr>
            </a:outerShdw>
          </a:effectLst>
        </p:spPr>
      </p:pic>
      <p:sp>
        <p:nvSpPr>
          <p:cNvPr id="56" name="object 7">
            <a:extLst>
              <a:ext uri="{FF2B5EF4-FFF2-40B4-BE49-F238E27FC236}">
                <a16:creationId xmlns:a16="http://schemas.microsoft.com/office/drawing/2014/main" id="{896C4C1A-E5B8-C6D6-5B78-89A4275BA5C6}"/>
              </a:ext>
            </a:extLst>
          </p:cNvPr>
          <p:cNvSpPr txBox="1"/>
          <p:nvPr/>
        </p:nvSpPr>
        <p:spPr>
          <a:xfrm>
            <a:off x="7752871" y="5569793"/>
            <a:ext cx="4667002" cy="289823"/>
          </a:xfrm>
          <a:prstGeom prst="rect">
            <a:avLst/>
          </a:prstGeom>
        </p:spPr>
        <p:txBody>
          <a:bodyPr vert="horz" wrap="square" lIns="0" tIns="12700" rIns="0" bIns="0" rtlCol="0">
            <a:spAutoFit/>
          </a:bodyPr>
          <a:lstStyle/>
          <a:p>
            <a:pPr marL="12700">
              <a:spcBef>
                <a:spcPts val="100"/>
              </a:spcBef>
            </a:pPr>
            <a:r>
              <a:rPr lang="en-US" sz="1800" b="1" dirty="0">
                <a:solidFill>
                  <a:srgbClr val="FFFF00"/>
                </a:solidFill>
                <a:latin typeface="Calibri"/>
                <a:cs typeface="Calibri"/>
                <a:hlinkClick r:id="rId4"/>
              </a:rPr>
              <a:t>Visual Analytics with Folium</a:t>
            </a:r>
            <a:endParaRPr lang="en-US" sz="1800" dirty="0">
              <a:solidFill>
                <a:srgbClr val="FFFFFF"/>
              </a:solidFill>
              <a:latin typeface="Calibri"/>
              <a:cs typeface="Calibri"/>
            </a:endParaRPr>
          </a:p>
        </p:txBody>
      </p:sp>
      <p:sp>
        <p:nvSpPr>
          <p:cNvPr id="2" name="object 7">
            <a:extLst>
              <a:ext uri="{FF2B5EF4-FFF2-40B4-BE49-F238E27FC236}">
                <a16:creationId xmlns:a16="http://schemas.microsoft.com/office/drawing/2014/main" id="{0AD4BE77-0B2F-3DD3-6BB0-BF7966E9BC6B}"/>
              </a:ext>
            </a:extLst>
          </p:cNvPr>
          <p:cNvSpPr txBox="1"/>
          <p:nvPr/>
        </p:nvSpPr>
        <p:spPr>
          <a:xfrm>
            <a:off x="6574971" y="4981550"/>
            <a:ext cx="4667002" cy="289823"/>
          </a:xfrm>
          <a:prstGeom prst="rect">
            <a:avLst/>
          </a:prstGeom>
        </p:spPr>
        <p:txBody>
          <a:bodyPr vert="horz" wrap="square" lIns="0" tIns="12700" rIns="0" bIns="0" rtlCol="0">
            <a:spAutoFit/>
          </a:bodyPr>
          <a:lstStyle/>
          <a:p>
            <a:pPr marL="12700">
              <a:spcBef>
                <a:spcPts val="100"/>
              </a:spcBef>
            </a:pPr>
            <a:r>
              <a:rPr lang="en-US" sz="1800" dirty="0">
                <a:latin typeface="Calibri"/>
                <a:cs typeface="Calibri"/>
              </a:rPr>
              <a:t>The launch sites are identified with yellow circles</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grpSp>
        <p:nvGrpSpPr>
          <p:cNvPr id="2" name="object 4">
            <a:extLst>
              <a:ext uri="{FF2B5EF4-FFF2-40B4-BE49-F238E27FC236}">
                <a16:creationId xmlns:a16="http://schemas.microsoft.com/office/drawing/2014/main" id="{D3072448-B96D-E044-344D-668B368DEAD4}"/>
              </a:ext>
            </a:extLst>
          </p:cNvPr>
          <p:cNvGrpSpPr/>
          <p:nvPr/>
        </p:nvGrpSpPr>
        <p:grpSpPr>
          <a:xfrm>
            <a:off x="770012" y="1863328"/>
            <a:ext cx="2863838" cy="1777714"/>
            <a:chOff x="1762251" y="1710308"/>
            <a:chExt cx="3954779" cy="1747520"/>
          </a:xfrm>
          <a:solidFill>
            <a:srgbClr val="145579"/>
          </a:solidFill>
          <a:effectLst>
            <a:outerShdw blurRad="50800" dist="38100" dir="2700000" algn="tl" rotWithShape="0">
              <a:prstClr val="black">
                <a:alpha val="40000"/>
              </a:prstClr>
            </a:outerShdw>
          </a:effectLst>
        </p:grpSpPr>
        <p:sp>
          <p:nvSpPr>
            <p:cNvPr id="6" name="object 5">
              <a:extLst>
                <a:ext uri="{FF2B5EF4-FFF2-40B4-BE49-F238E27FC236}">
                  <a16:creationId xmlns:a16="http://schemas.microsoft.com/office/drawing/2014/main" id="{B888B78F-556A-07D6-F6B7-8EBAC35862C6}"/>
                </a:ext>
              </a:extLst>
            </p:cNvPr>
            <p:cNvSpPr/>
            <p:nvPr/>
          </p:nvSpPr>
          <p:spPr>
            <a:xfrm>
              <a:off x="1790826" y="1738883"/>
              <a:ext cx="3897629" cy="1690370"/>
            </a:xfrm>
            <a:prstGeom prst="roundRect">
              <a:avLst/>
            </a:prstGeom>
            <a:grpFill/>
            <a:ln w="3175">
              <a:solidFill>
                <a:schemeClr val="bg1"/>
              </a:solidFill>
            </a:ln>
          </p:spPr>
          <p:txBody>
            <a:bodyPr wrap="square" lIns="0" tIns="0" rIns="0" bIns="0" rtlCol="0"/>
            <a:lstStyle/>
            <a:p>
              <a:endParaRPr/>
            </a:p>
          </p:txBody>
        </p:sp>
        <p:sp>
          <p:nvSpPr>
            <p:cNvPr id="7" name="object 6">
              <a:extLst>
                <a:ext uri="{FF2B5EF4-FFF2-40B4-BE49-F238E27FC236}">
                  <a16:creationId xmlns:a16="http://schemas.microsoft.com/office/drawing/2014/main" id="{85CF0996-69CC-B75E-58A9-1690EC72E2C8}"/>
                </a:ext>
              </a:extLst>
            </p:cNvPr>
            <p:cNvSpPr/>
            <p:nvPr/>
          </p:nvSpPr>
          <p:spPr>
            <a:xfrm>
              <a:off x="1790826" y="1738883"/>
              <a:ext cx="3897629" cy="1690370"/>
            </a:xfrm>
            <a:prstGeom prst="roundRect">
              <a:avLst/>
            </a:prstGeom>
            <a:grpFill/>
            <a:ln w="3175">
              <a:solidFill>
                <a:schemeClr val="bg1"/>
              </a:solidFill>
            </a:ln>
          </p:spPr>
          <p:txBody>
            <a:bodyPr wrap="square" lIns="0" tIns="0" rIns="0" bIns="0" rtlCol="0"/>
            <a:lstStyle/>
            <a:p>
              <a:endParaRPr/>
            </a:p>
          </p:txBody>
        </p:sp>
      </p:grpSp>
      <p:sp>
        <p:nvSpPr>
          <p:cNvPr id="8" name="object 7">
            <a:extLst>
              <a:ext uri="{FF2B5EF4-FFF2-40B4-BE49-F238E27FC236}">
                <a16:creationId xmlns:a16="http://schemas.microsoft.com/office/drawing/2014/main" id="{83463B60-9861-DB37-ACBA-672A30A6B0EE}"/>
              </a:ext>
            </a:extLst>
          </p:cNvPr>
          <p:cNvSpPr txBox="1"/>
          <p:nvPr/>
        </p:nvSpPr>
        <p:spPr>
          <a:xfrm>
            <a:off x="974736" y="2339198"/>
            <a:ext cx="2552235" cy="843821"/>
          </a:xfrm>
          <a:prstGeom prst="rect">
            <a:avLst/>
          </a:prstGeom>
          <a:ln>
            <a:noFill/>
          </a:ln>
        </p:spPr>
        <p:txBody>
          <a:bodyPr vert="horz" wrap="square" lIns="0" tIns="12700" rIns="0" bIns="0" rtlCol="0">
            <a:spAutoFit/>
          </a:bodyPr>
          <a:lstStyle/>
          <a:p>
            <a:pPr marL="57785" marR="5080" indent="-45720" algn="ctr">
              <a:lnSpc>
                <a:spcPct val="100000"/>
              </a:lnSpc>
              <a:spcBef>
                <a:spcPts val="100"/>
              </a:spcBef>
            </a:pPr>
            <a:r>
              <a:rPr dirty="0">
                <a:solidFill>
                  <a:srgbClr val="FFFF00"/>
                </a:solidFill>
                <a:latin typeface="Calibri"/>
                <a:cs typeface="Calibri"/>
              </a:rPr>
              <a:t>Step</a:t>
            </a:r>
            <a:r>
              <a:rPr spc="-65" dirty="0">
                <a:solidFill>
                  <a:srgbClr val="FFFF00"/>
                </a:solidFill>
                <a:latin typeface="Calibri"/>
                <a:cs typeface="Calibri"/>
              </a:rPr>
              <a:t> </a:t>
            </a:r>
            <a:r>
              <a:rPr dirty="0">
                <a:solidFill>
                  <a:srgbClr val="FFFF00"/>
                </a:solidFill>
                <a:latin typeface="Calibri"/>
                <a:cs typeface="Calibri"/>
              </a:rPr>
              <a:t>1</a:t>
            </a:r>
            <a:r>
              <a:rPr dirty="0">
                <a:solidFill>
                  <a:srgbClr val="FFFFFF"/>
                </a:solidFill>
                <a:latin typeface="Calibri"/>
                <a:cs typeface="Calibri"/>
              </a:rPr>
              <a:t>:</a:t>
            </a:r>
            <a:r>
              <a:rPr spc="-65" dirty="0">
                <a:solidFill>
                  <a:srgbClr val="FFFFFF"/>
                </a:solidFill>
                <a:latin typeface="Calibri"/>
                <a:cs typeface="Calibri"/>
              </a:rPr>
              <a:t> </a:t>
            </a:r>
            <a:r>
              <a:rPr dirty="0">
                <a:solidFill>
                  <a:srgbClr val="FFFFFF"/>
                </a:solidFill>
                <a:latin typeface="Calibri"/>
                <a:cs typeface="Calibri"/>
              </a:rPr>
              <a:t>Add</a:t>
            </a:r>
            <a:r>
              <a:rPr spc="-55" dirty="0">
                <a:solidFill>
                  <a:srgbClr val="FFFFFF"/>
                </a:solidFill>
                <a:latin typeface="Calibri"/>
                <a:cs typeface="Calibri"/>
              </a:rPr>
              <a:t> </a:t>
            </a:r>
            <a:r>
              <a:rPr dirty="0">
                <a:solidFill>
                  <a:srgbClr val="FFFFFF"/>
                </a:solidFill>
                <a:latin typeface="Calibri"/>
                <a:cs typeface="Calibri"/>
              </a:rPr>
              <a:t>dropdown</a:t>
            </a:r>
            <a:r>
              <a:rPr spc="-45" dirty="0">
                <a:solidFill>
                  <a:srgbClr val="FFFFFF"/>
                </a:solidFill>
                <a:latin typeface="Calibri"/>
                <a:cs typeface="Calibri"/>
              </a:rPr>
              <a:t> </a:t>
            </a:r>
            <a:r>
              <a:rPr dirty="0">
                <a:solidFill>
                  <a:srgbClr val="FFFFFF"/>
                </a:solidFill>
                <a:latin typeface="Calibri"/>
                <a:cs typeface="Calibri"/>
              </a:rPr>
              <a:t>list</a:t>
            </a:r>
            <a:r>
              <a:rPr spc="-60" dirty="0">
                <a:solidFill>
                  <a:srgbClr val="FFFFFF"/>
                </a:solidFill>
                <a:latin typeface="Calibri"/>
                <a:cs typeface="Calibri"/>
              </a:rPr>
              <a:t> </a:t>
            </a:r>
            <a:r>
              <a:rPr spc="-25" dirty="0">
                <a:solidFill>
                  <a:srgbClr val="FFFFFF"/>
                </a:solidFill>
                <a:latin typeface="Calibri"/>
                <a:cs typeface="Calibri"/>
              </a:rPr>
              <a:t>to </a:t>
            </a:r>
            <a:r>
              <a:rPr dirty="0">
                <a:solidFill>
                  <a:srgbClr val="FFFFFF"/>
                </a:solidFill>
                <a:latin typeface="Calibri"/>
                <a:cs typeface="Calibri"/>
              </a:rPr>
              <a:t>enable</a:t>
            </a:r>
            <a:r>
              <a:rPr spc="-45" dirty="0">
                <a:solidFill>
                  <a:srgbClr val="FFFFFF"/>
                </a:solidFill>
                <a:latin typeface="Calibri"/>
                <a:cs typeface="Calibri"/>
              </a:rPr>
              <a:t> </a:t>
            </a:r>
            <a:r>
              <a:rPr dirty="0">
                <a:solidFill>
                  <a:srgbClr val="FFFFFF"/>
                </a:solidFill>
                <a:latin typeface="Calibri"/>
                <a:cs typeface="Calibri"/>
              </a:rPr>
              <a:t>launch</a:t>
            </a:r>
            <a:r>
              <a:rPr spc="-60" dirty="0">
                <a:solidFill>
                  <a:srgbClr val="FFFFFF"/>
                </a:solidFill>
                <a:latin typeface="Calibri"/>
                <a:cs typeface="Calibri"/>
              </a:rPr>
              <a:t> </a:t>
            </a:r>
            <a:r>
              <a:rPr dirty="0">
                <a:solidFill>
                  <a:srgbClr val="FFFFFF"/>
                </a:solidFill>
                <a:latin typeface="Calibri"/>
                <a:cs typeface="Calibri"/>
              </a:rPr>
              <a:t>site</a:t>
            </a:r>
            <a:r>
              <a:rPr spc="-45" dirty="0">
                <a:solidFill>
                  <a:srgbClr val="FFFFFF"/>
                </a:solidFill>
                <a:latin typeface="Calibri"/>
                <a:cs typeface="Calibri"/>
              </a:rPr>
              <a:t> </a:t>
            </a:r>
            <a:r>
              <a:rPr spc="-10" dirty="0">
                <a:solidFill>
                  <a:srgbClr val="FFFFFF"/>
                </a:solidFill>
                <a:latin typeface="Calibri"/>
                <a:cs typeface="Calibri"/>
              </a:rPr>
              <a:t>selection</a:t>
            </a:r>
            <a:endParaRPr dirty="0">
              <a:latin typeface="Calibri"/>
              <a:cs typeface="Calibri"/>
            </a:endParaRPr>
          </a:p>
        </p:txBody>
      </p:sp>
      <p:sp>
        <p:nvSpPr>
          <p:cNvPr id="10" name="object 9">
            <a:extLst>
              <a:ext uri="{FF2B5EF4-FFF2-40B4-BE49-F238E27FC236}">
                <a16:creationId xmlns:a16="http://schemas.microsoft.com/office/drawing/2014/main" id="{D446E299-516B-B63F-5AD8-661B57FCC69E}"/>
              </a:ext>
            </a:extLst>
          </p:cNvPr>
          <p:cNvSpPr/>
          <p:nvPr/>
        </p:nvSpPr>
        <p:spPr>
          <a:xfrm>
            <a:off x="3679745" y="1915657"/>
            <a:ext cx="2784289" cy="1668119"/>
          </a:xfrm>
          <a:prstGeom prst="roundRect">
            <a:avLst/>
          </a:prstGeom>
          <a:solidFill>
            <a:srgbClr val="145579"/>
          </a:solidFill>
          <a:ln w="3175">
            <a:solidFill>
              <a:schemeClr val="bg1"/>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12" name="object 11">
            <a:extLst>
              <a:ext uri="{FF2B5EF4-FFF2-40B4-BE49-F238E27FC236}">
                <a16:creationId xmlns:a16="http://schemas.microsoft.com/office/drawing/2014/main" id="{3421A614-FCCD-BD55-0539-709A5B6E993F}"/>
              </a:ext>
            </a:extLst>
          </p:cNvPr>
          <p:cNvSpPr txBox="1"/>
          <p:nvPr/>
        </p:nvSpPr>
        <p:spPr>
          <a:xfrm>
            <a:off x="3749689" y="2047979"/>
            <a:ext cx="2619339" cy="1397819"/>
          </a:xfrm>
          <a:prstGeom prst="rect">
            <a:avLst/>
          </a:prstGeom>
          <a:ln>
            <a:noFill/>
          </a:ln>
        </p:spPr>
        <p:txBody>
          <a:bodyPr vert="horz" wrap="square" lIns="0" tIns="12700" rIns="0" bIns="0" rtlCol="0">
            <a:spAutoFit/>
          </a:bodyPr>
          <a:lstStyle/>
          <a:p>
            <a:pPr marL="12700" marR="5080" algn="ctr">
              <a:lnSpc>
                <a:spcPct val="100000"/>
              </a:lnSpc>
              <a:spcBef>
                <a:spcPts val="100"/>
              </a:spcBef>
            </a:pPr>
            <a:r>
              <a:rPr dirty="0">
                <a:solidFill>
                  <a:srgbClr val="FFFF00"/>
                </a:solidFill>
                <a:latin typeface="Calibri"/>
                <a:cs typeface="Calibri"/>
              </a:rPr>
              <a:t>Step</a:t>
            </a:r>
            <a:r>
              <a:rPr spc="-45" dirty="0">
                <a:solidFill>
                  <a:srgbClr val="FFFF00"/>
                </a:solidFill>
                <a:latin typeface="Calibri"/>
                <a:cs typeface="Calibri"/>
              </a:rPr>
              <a:t> </a:t>
            </a:r>
            <a:r>
              <a:rPr dirty="0">
                <a:solidFill>
                  <a:srgbClr val="FFFF00"/>
                </a:solidFill>
                <a:latin typeface="Calibri"/>
                <a:cs typeface="Calibri"/>
              </a:rPr>
              <a:t>2</a:t>
            </a:r>
            <a:r>
              <a:rPr dirty="0">
                <a:solidFill>
                  <a:srgbClr val="FFFFFF"/>
                </a:solidFill>
                <a:latin typeface="Calibri"/>
                <a:cs typeface="Calibri"/>
              </a:rPr>
              <a:t>:</a:t>
            </a:r>
            <a:r>
              <a:rPr spc="-40" dirty="0">
                <a:solidFill>
                  <a:srgbClr val="FFFFFF"/>
                </a:solidFill>
                <a:latin typeface="Calibri"/>
                <a:cs typeface="Calibri"/>
              </a:rPr>
              <a:t> </a:t>
            </a:r>
            <a:r>
              <a:rPr dirty="0">
                <a:solidFill>
                  <a:srgbClr val="FFFFFF"/>
                </a:solidFill>
                <a:latin typeface="Calibri"/>
                <a:cs typeface="Calibri"/>
              </a:rPr>
              <a:t>Add</a:t>
            </a:r>
            <a:r>
              <a:rPr spc="-30" dirty="0">
                <a:solidFill>
                  <a:srgbClr val="FFFFFF"/>
                </a:solidFill>
                <a:latin typeface="Calibri"/>
                <a:cs typeface="Calibri"/>
              </a:rPr>
              <a:t> </a:t>
            </a:r>
            <a:r>
              <a:rPr dirty="0">
                <a:solidFill>
                  <a:srgbClr val="FFFFFF"/>
                </a:solidFill>
                <a:latin typeface="Calibri"/>
                <a:cs typeface="Calibri"/>
              </a:rPr>
              <a:t>pie</a:t>
            </a:r>
            <a:r>
              <a:rPr spc="-25" dirty="0">
                <a:solidFill>
                  <a:srgbClr val="FFFFFF"/>
                </a:solidFill>
                <a:latin typeface="Calibri"/>
                <a:cs typeface="Calibri"/>
              </a:rPr>
              <a:t> </a:t>
            </a:r>
            <a:r>
              <a:rPr dirty="0">
                <a:solidFill>
                  <a:srgbClr val="FFFFFF"/>
                </a:solidFill>
                <a:latin typeface="Calibri"/>
                <a:cs typeface="Calibri"/>
              </a:rPr>
              <a:t>chart</a:t>
            </a:r>
            <a:r>
              <a:rPr spc="-50" dirty="0">
                <a:solidFill>
                  <a:srgbClr val="FFFFFF"/>
                </a:solidFill>
                <a:latin typeface="Calibri"/>
                <a:cs typeface="Calibri"/>
              </a:rPr>
              <a:t> </a:t>
            </a:r>
            <a:r>
              <a:rPr dirty="0">
                <a:solidFill>
                  <a:srgbClr val="FFFFFF"/>
                </a:solidFill>
                <a:latin typeface="Calibri"/>
                <a:cs typeface="Calibri"/>
              </a:rPr>
              <a:t>to</a:t>
            </a:r>
            <a:r>
              <a:rPr spc="-35" dirty="0">
                <a:solidFill>
                  <a:srgbClr val="FFFFFF"/>
                </a:solidFill>
                <a:latin typeface="Calibri"/>
                <a:cs typeface="Calibri"/>
              </a:rPr>
              <a:t> </a:t>
            </a:r>
            <a:r>
              <a:rPr spc="-20" dirty="0">
                <a:solidFill>
                  <a:srgbClr val="FFFFFF"/>
                </a:solidFill>
                <a:latin typeface="Calibri"/>
                <a:cs typeface="Calibri"/>
              </a:rPr>
              <a:t>show </a:t>
            </a:r>
            <a:r>
              <a:rPr dirty="0">
                <a:solidFill>
                  <a:srgbClr val="FFFFFF"/>
                </a:solidFill>
                <a:latin typeface="Calibri"/>
                <a:cs typeface="Calibri"/>
              </a:rPr>
              <a:t>the</a:t>
            </a:r>
            <a:r>
              <a:rPr spc="-70" dirty="0">
                <a:solidFill>
                  <a:srgbClr val="FFFFFF"/>
                </a:solidFill>
                <a:latin typeface="Calibri"/>
                <a:cs typeface="Calibri"/>
              </a:rPr>
              <a:t> </a:t>
            </a:r>
            <a:r>
              <a:rPr dirty="0">
                <a:solidFill>
                  <a:srgbClr val="FFFFFF"/>
                </a:solidFill>
                <a:latin typeface="Calibri"/>
                <a:cs typeface="Calibri"/>
              </a:rPr>
              <a:t>total</a:t>
            </a:r>
            <a:r>
              <a:rPr spc="-85" dirty="0">
                <a:solidFill>
                  <a:srgbClr val="FFFFFF"/>
                </a:solidFill>
                <a:latin typeface="Calibri"/>
                <a:cs typeface="Calibri"/>
              </a:rPr>
              <a:t> </a:t>
            </a:r>
            <a:r>
              <a:rPr dirty="0">
                <a:solidFill>
                  <a:srgbClr val="FFFFFF"/>
                </a:solidFill>
                <a:latin typeface="Calibri"/>
                <a:cs typeface="Calibri"/>
              </a:rPr>
              <a:t>successful</a:t>
            </a:r>
            <a:r>
              <a:rPr spc="-65" dirty="0">
                <a:solidFill>
                  <a:srgbClr val="FFFFFF"/>
                </a:solidFill>
                <a:latin typeface="Calibri"/>
                <a:cs typeface="Calibri"/>
              </a:rPr>
              <a:t> </a:t>
            </a:r>
            <a:r>
              <a:rPr spc="-10" dirty="0">
                <a:solidFill>
                  <a:srgbClr val="FFFFFF"/>
                </a:solidFill>
                <a:latin typeface="Calibri"/>
                <a:cs typeface="Calibri"/>
              </a:rPr>
              <a:t>launches </a:t>
            </a:r>
            <a:r>
              <a:rPr dirty="0">
                <a:solidFill>
                  <a:srgbClr val="FFFFFF"/>
                </a:solidFill>
                <a:latin typeface="Calibri"/>
                <a:cs typeface="Calibri"/>
              </a:rPr>
              <a:t>count</a:t>
            </a:r>
            <a:r>
              <a:rPr spc="-45" dirty="0">
                <a:solidFill>
                  <a:srgbClr val="FFFFFF"/>
                </a:solidFill>
                <a:latin typeface="Calibri"/>
                <a:cs typeface="Calibri"/>
              </a:rPr>
              <a:t> </a:t>
            </a:r>
            <a:r>
              <a:rPr dirty="0">
                <a:solidFill>
                  <a:srgbClr val="FFFFFF"/>
                </a:solidFill>
                <a:latin typeface="Calibri"/>
                <a:cs typeface="Calibri"/>
              </a:rPr>
              <a:t>for</a:t>
            </a:r>
            <a:r>
              <a:rPr spc="-50" dirty="0">
                <a:solidFill>
                  <a:srgbClr val="FFFFFF"/>
                </a:solidFill>
                <a:latin typeface="Calibri"/>
                <a:cs typeface="Calibri"/>
              </a:rPr>
              <a:t> </a:t>
            </a:r>
            <a:r>
              <a:rPr dirty="0">
                <a:solidFill>
                  <a:srgbClr val="FFFFFF"/>
                </a:solidFill>
                <a:latin typeface="Calibri"/>
                <a:cs typeface="Calibri"/>
              </a:rPr>
              <a:t>all</a:t>
            </a:r>
            <a:r>
              <a:rPr spc="-55" dirty="0">
                <a:solidFill>
                  <a:srgbClr val="FFFFFF"/>
                </a:solidFill>
                <a:latin typeface="Calibri"/>
                <a:cs typeface="Calibri"/>
              </a:rPr>
              <a:t> </a:t>
            </a:r>
            <a:r>
              <a:rPr dirty="0">
                <a:solidFill>
                  <a:srgbClr val="FFFFFF"/>
                </a:solidFill>
                <a:latin typeface="Calibri"/>
                <a:cs typeface="Calibri"/>
              </a:rPr>
              <a:t>sites</a:t>
            </a:r>
            <a:r>
              <a:rPr spc="-40" dirty="0">
                <a:solidFill>
                  <a:srgbClr val="FFFFFF"/>
                </a:solidFill>
                <a:latin typeface="Calibri"/>
                <a:cs typeface="Calibri"/>
              </a:rPr>
              <a:t> </a:t>
            </a:r>
            <a:r>
              <a:rPr dirty="0">
                <a:solidFill>
                  <a:srgbClr val="FFFFFF"/>
                </a:solidFill>
                <a:latin typeface="Calibri"/>
                <a:cs typeface="Calibri"/>
              </a:rPr>
              <a:t>and</a:t>
            </a:r>
            <a:r>
              <a:rPr spc="-50" dirty="0">
                <a:solidFill>
                  <a:srgbClr val="FFFFFF"/>
                </a:solidFill>
                <a:latin typeface="Calibri"/>
                <a:cs typeface="Calibri"/>
              </a:rPr>
              <a:t> </a:t>
            </a:r>
            <a:r>
              <a:rPr spc="-25" dirty="0">
                <a:solidFill>
                  <a:srgbClr val="FFFFFF"/>
                </a:solidFill>
                <a:latin typeface="Calibri"/>
                <a:cs typeface="Calibri"/>
              </a:rPr>
              <a:t>the </a:t>
            </a:r>
            <a:r>
              <a:rPr dirty="0">
                <a:solidFill>
                  <a:srgbClr val="FFFFFF"/>
                </a:solidFill>
                <a:latin typeface="Calibri"/>
                <a:cs typeface="Calibri"/>
              </a:rPr>
              <a:t>success</a:t>
            </a:r>
            <a:r>
              <a:rPr spc="-85" dirty="0">
                <a:solidFill>
                  <a:srgbClr val="FFFFFF"/>
                </a:solidFill>
                <a:latin typeface="Calibri"/>
                <a:cs typeface="Calibri"/>
              </a:rPr>
              <a:t> </a:t>
            </a:r>
            <a:r>
              <a:rPr dirty="0">
                <a:solidFill>
                  <a:srgbClr val="FFFFFF"/>
                </a:solidFill>
                <a:latin typeface="Calibri"/>
                <a:cs typeface="Calibri"/>
              </a:rPr>
              <a:t>vs.</a:t>
            </a:r>
            <a:r>
              <a:rPr spc="-65" dirty="0">
                <a:solidFill>
                  <a:srgbClr val="FFFFFF"/>
                </a:solidFill>
                <a:latin typeface="Calibri"/>
                <a:cs typeface="Calibri"/>
              </a:rPr>
              <a:t> </a:t>
            </a:r>
            <a:r>
              <a:rPr dirty="0">
                <a:solidFill>
                  <a:srgbClr val="FFFFFF"/>
                </a:solidFill>
                <a:latin typeface="Calibri"/>
                <a:cs typeface="Calibri"/>
              </a:rPr>
              <a:t>failed</a:t>
            </a:r>
            <a:r>
              <a:rPr spc="-65" dirty="0">
                <a:solidFill>
                  <a:srgbClr val="FFFFFF"/>
                </a:solidFill>
                <a:latin typeface="Calibri"/>
                <a:cs typeface="Calibri"/>
              </a:rPr>
              <a:t> </a:t>
            </a:r>
            <a:r>
              <a:rPr spc="-10" dirty="0">
                <a:solidFill>
                  <a:srgbClr val="FFFFFF"/>
                </a:solidFill>
                <a:latin typeface="Calibri"/>
                <a:cs typeface="Calibri"/>
              </a:rPr>
              <a:t>counts</a:t>
            </a:r>
            <a:endParaRPr dirty="0">
              <a:latin typeface="Calibri"/>
              <a:cs typeface="Calibri"/>
            </a:endParaRPr>
          </a:p>
        </p:txBody>
      </p:sp>
      <p:grpSp>
        <p:nvGrpSpPr>
          <p:cNvPr id="13" name="object 12">
            <a:extLst>
              <a:ext uri="{FF2B5EF4-FFF2-40B4-BE49-F238E27FC236}">
                <a16:creationId xmlns:a16="http://schemas.microsoft.com/office/drawing/2014/main" id="{52F7534E-1632-3461-6E6E-7F14F49FD42C}"/>
              </a:ext>
            </a:extLst>
          </p:cNvPr>
          <p:cNvGrpSpPr/>
          <p:nvPr/>
        </p:nvGrpSpPr>
        <p:grpSpPr>
          <a:xfrm>
            <a:off x="797110" y="3666520"/>
            <a:ext cx="2816047" cy="1719576"/>
            <a:chOff x="1626361" y="3922014"/>
            <a:chExt cx="3954779" cy="1747520"/>
          </a:xfrm>
          <a:solidFill>
            <a:srgbClr val="145579"/>
          </a:solidFill>
          <a:effectLst>
            <a:outerShdw blurRad="50800" dist="38100" dir="2700000" algn="tl" rotWithShape="0">
              <a:prstClr val="black">
                <a:alpha val="40000"/>
              </a:prstClr>
            </a:outerShdw>
          </a:effectLst>
        </p:grpSpPr>
        <p:sp>
          <p:nvSpPr>
            <p:cNvPr id="14" name="object 13">
              <a:extLst>
                <a:ext uri="{FF2B5EF4-FFF2-40B4-BE49-F238E27FC236}">
                  <a16:creationId xmlns:a16="http://schemas.microsoft.com/office/drawing/2014/main" id="{7DEFB6FA-2667-C8BA-72A8-33A92C2258FC}"/>
                </a:ext>
              </a:extLst>
            </p:cNvPr>
            <p:cNvSpPr/>
            <p:nvPr/>
          </p:nvSpPr>
          <p:spPr>
            <a:xfrm>
              <a:off x="1654936" y="3950589"/>
              <a:ext cx="3897629" cy="1690370"/>
            </a:xfrm>
            <a:prstGeom prst="roundRect">
              <a:avLst/>
            </a:prstGeom>
            <a:grpFill/>
            <a:ln w="3175">
              <a:solidFill>
                <a:schemeClr val="bg1"/>
              </a:solidFill>
            </a:ln>
          </p:spPr>
          <p:txBody>
            <a:bodyPr wrap="square" lIns="0" tIns="0" rIns="0" bIns="0" rtlCol="0"/>
            <a:lstStyle/>
            <a:p>
              <a:endParaRPr/>
            </a:p>
          </p:txBody>
        </p:sp>
        <p:sp>
          <p:nvSpPr>
            <p:cNvPr id="15" name="object 14">
              <a:extLst>
                <a:ext uri="{FF2B5EF4-FFF2-40B4-BE49-F238E27FC236}">
                  <a16:creationId xmlns:a16="http://schemas.microsoft.com/office/drawing/2014/main" id="{B2A5A0A1-D4AB-109C-9C06-4A78B519CBD5}"/>
                </a:ext>
              </a:extLst>
            </p:cNvPr>
            <p:cNvSpPr/>
            <p:nvPr/>
          </p:nvSpPr>
          <p:spPr>
            <a:xfrm>
              <a:off x="1654936" y="3950589"/>
              <a:ext cx="3897629" cy="1690370"/>
            </a:xfrm>
            <a:prstGeom prst="roundRect">
              <a:avLst/>
            </a:prstGeom>
            <a:grpFill/>
            <a:ln w="3175">
              <a:solidFill>
                <a:schemeClr val="bg1"/>
              </a:solidFill>
            </a:ln>
          </p:spPr>
          <p:txBody>
            <a:bodyPr wrap="square" lIns="0" tIns="0" rIns="0" bIns="0" rtlCol="0"/>
            <a:lstStyle/>
            <a:p>
              <a:endParaRPr/>
            </a:p>
          </p:txBody>
        </p:sp>
      </p:grpSp>
      <p:sp>
        <p:nvSpPr>
          <p:cNvPr id="20" name="object 19">
            <a:extLst>
              <a:ext uri="{FF2B5EF4-FFF2-40B4-BE49-F238E27FC236}">
                <a16:creationId xmlns:a16="http://schemas.microsoft.com/office/drawing/2014/main" id="{82EFD8A0-58FA-758F-BEA1-3081B7233D90}"/>
              </a:ext>
            </a:extLst>
          </p:cNvPr>
          <p:cNvSpPr txBox="1"/>
          <p:nvPr/>
        </p:nvSpPr>
        <p:spPr>
          <a:xfrm>
            <a:off x="892727" y="3950489"/>
            <a:ext cx="2642156" cy="1120820"/>
          </a:xfrm>
          <a:prstGeom prst="rect">
            <a:avLst/>
          </a:prstGeom>
          <a:ln>
            <a:noFill/>
          </a:ln>
        </p:spPr>
        <p:txBody>
          <a:bodyPr vert="horz" wrap="square" lIns="0" tIns="12700" rIns="0" bIns="0" rtlCol="0">
            <a:spAutoFit/>
          </a:bodyPr>
          <a:lstStyle/>
          <a:p>
            <a:pPr marL="12700" marR="5080" indent="-6985" algn="ctr">
              <a:lnSpc>
                <a:spcPct val="100000"/>
              </a:lnSpc>
              <a:spcBef>
                <a:spcPts val="100"/>
              </a:spcBef>
            </a:pPr>
            <a:r>
              <a:rPr dirty="0">
                <a:solidFill>
                  <a:srgbClr val="FFFF00"/>
                </a:solidFill>
                <a:latin typeface="Calibri"/>
                <a:cs typeface="Calibri"/>
              </a:rPr>
              <a:t>Step</a:t>
            </a:r>
            <a:r>
              <a:rPr spc="-55" dirty="0">
                <a:solidFill>
                  <a:srgbClr val="FFFF00"/>
                </a:solidFill>
                <a:latin typeface="Calibri"/>
                <a:cs typeface="Calibri"/>
              </a:rPr>
              <a:t> </a:t>
            </a:r>
            <a:r>
              <a:rPr dirty="0">
                <a:solidFill>
                  <a:srgbClr val="FFFF00"/>
                </a:solidFill>
                <a:latin typeface="Calibri"/>
                <a:cs typeface="Calibri"/>
              </a:rPr>
              <a:t>4</a:t>
            </a:r>
            <a:r>
              <a:rPr dirty="0">
                <a:solidFill>
                  <a:srgbClr val="FFFFFF"/>
                </a:solidFill>
                <a:latin typeface="Calibri"/>
                <a:cs typeface="Calibri"/>
              </a:rPr>
              <a:t>:</a:t>
            </a:r>
            <a:r>
              <a:rPr spc="-55" dirty="0">
                <a:solidFill>
                  <a:srgbClr val="FFFFFF"/>
                </a:solidFill>
                <a:latin typeface="Calibri"/>
                <a:cs typeface="Calibri"/>
              </a:rPr>
              <a:t> </a:t>
            </a:r>
            <a:r>
              <a:rPr dirty="0">
                <a:solidFill>
                  <a:srgbClr val="FFFFFF"/>
                </a:solidFill>
                <a:latin typeface="Calibri"/>
                <a:cs typeface="Calibri"/>
              </a:rPr>
              <a:t>Add</a:t>
            </a:r>
            <a:r>
              <a:rPr spc="-45" dirty="0">
                <a:solidFill>
                  <a:srgbClr val="FFFFFF"/>
                </a:solidFill>
                <a:latin typeface="Calibri"/>
                <a:cs typeface="Calibri"/>
              </a:rPr>
              <a:t> </a:t>
            </a:r>
            <a:r>
              <a:rPr dirty="0">
                <a:solidFill>
                  <a:srgbClr val="FFFFFF"/>
                </a:solidFill>
                <a:latin typeface="Calibri"/>
                <a:cs typeface="Calibri"/>
              </a:rPr>
              <a:t>a</a:t>
            </a:r>
            <a:r>
              <a:rPr spc="-40" dirty="0">
                <a:solidFill>
                  <a:srgbClr val="FFFFFF"/>
                </a:solidFill>
                <a:latin typeface="Calibri"/>
                <a:cs typeface="Calibri"/>
              </a:rPr>
              <a:t> </a:t>
            </a:r>
            <a:r>
              <a:rPr spc="-10" dirty="0">
                <a:solidFill>
                  <a:srgbClr val="FFFFFF"/>
                </a:solidFill>
                <a:latin typeface="Calibri"/>
                <a:cs typeface="Calibri"/>
              </a:rPr>
              <a:t>scatter</a:t>
            </a:r>
            <a:r>
              <a:rPr spc="-65" dirty="0">
                <a:solidFill>
                  <a:srgbClr val="FFFFFF"/>
                </a:solidFill>
                <a:latin typeface="Calibri"/>
                <a:cs typeface="Calibri"/>
              </a:rPr>
              <a:t> </a:t>
            </a:r>
            <a:r>
              <a:rPr spc="-10" dirty="0">
                <a:solidFill>
                  <a:srgbClr val="FFFFFF"/>
                </a:solidFill>
                <a:latin typeface="Calibri"/>
                <a:cs typeface="Calibri"/>
              </a:rPr>
              <a:t>chart </a:t>
            </a:r>
            <a:r>
              <a:rPr dirty="0">
                <a:solidFill>
                  <a:srgbClr val="FFFFFF"/>
                </a:solidFill>
                <a:latin typeface="Calibri"/>
                <a:cs typeface="Calibri"/>
              </a:rPr>
              <a:t>of</a:t>
            </a:r>
            <a:r>
              <a:rPr spc="-40" dirty="0">
                <a:solidFill>
                  <a:srgbClr val="FFFFFF"/>
                </a:solidFill>
                <a:latin typeface="Calibri"/>
                <a:cs typeface="Calibri"/>
              </a:rPr>
              <a:t> </a:t>
            </a:r>
            <a:r>
              <a:rPr dirty="0">
                <a:solidFill>
                  <a:srgbClr val="FFFFFF"/>
                </a:solidFill>
                <a:latin typeface="Calibri"/>
                <a:cs typeface="Calibri"/>
              </a:rPr>
              <a:t>payload</a:t>
            </a:r>
            <a:r>
              <a:rPr spc="-40" dirty="0">
                <a:solidFill>
                  <a:srgbClr val="FFFFFF"/>
                </a:solidFill>
                <a:latin typeface="Calibri"/>
                <a:cs typeface="Calibri"/>
              </a:rPr>
              <a:t> </a:t>
            </a:r>
            <a:r>
              <a:rPr dirty="0">
                <a:solidFill>
                  <a:srgbClr val="FFFFFF"/>
                </a:solidFill>
                <a:latin typeface="Calibri"/>
                <a:cs typeface="Calibri"/>
              </a:rPr>
              <a:t>mass</a:t>
            </a:r>
            <a:r>
              <a:rPr spc="-40" dirty="0">
                <a:solidFill>
                  <a:srgbClr val="FFFFFF"/>
                </a:solidFill>
                <a:latin typeface="Calibri"/>
                <a:cs typeface="Calibri"/>
              </a:rPr>
              <a:t> </a:t>
            </a:r>
            <a:r>
              <a:rPr dirty="0">
                <a:solidFill>
                  <a:srgbClr val="FFFFFF"/>
                </a:solidFill>
                <a:latin typeface="Calibri"/>
                <a:cs typeface="Calibri"/>
              </a:rPr>
              <a:t>vs.</a:t>
            </a:r>
            <a:r>
              <a:rPr spc="-40" dirty="0">
                <a:solidFill>
                  <a:srgbClr val="FFFFFF"/>
                </a:solidFill>
                <a:latin typeface="Calibri"/>
                <a:cs typeface="Calibri"/>
              </a:rPr>
              <a:t> </a:t>
            </a:r>
            <a:r>
              <a:rPr spc="-10" dirty="0">
                <a:solidFill>
                  <a:srgbClr val="FFFFFF"/>
                </a:solidFill>
                <a:latin typeface="Calibri"/>
                <a:cs typeface="Calibri"/>
              </a:rPr>
              <a:t>success rate</a:t>
            </a:r>
            <a:r>
              <a:rPr spc="-70" dirty="0">
                <a:solidFill>
                  <a:srgbClr val="FFFFFF"/>
                </a:solidFill>
                <a:latin typeface="Calibri"/>
                <a:cs typeface="Calibri"/>
              </a:rPr>
              <a:t> </a:t>
            </a:r>
            <a:r>
              <a:rPr dirty="0">
                <a:solidFill>
                  <a:srgbClr val="FFFFFF"/>
                </a:solidFill>
                <a:latin typeface="Calibri"/>
                <a:cs typeface="Calibri"/>
              </a:rPr>
              <a:t>of</a:t>
            </a:r>
            <a:r>
              <a:rPr spc="-65" dirty="0">
                <a:solidFill>
                  <a:srgbClr val="FFFFFF"/>
                </a:solidFill>
                <a:latin typeface="Calibri"/>
                <a:cs typeface="Calibri"/>
              </a:rPr>
              <a:t> </a:t>
            </a:r>
            <a:r>
              <a:rPr spc="-20" dirty="0">
                <a:solidFill>
                  <a:srgbClr val="FFFFFF"/>
                </a:solidFill>
                <a:latin typeface="Calibri"/>
                <a:cs typeface="Calibri"/>
              </a:rPr>
              <a:t>different</a:t>
            </a:r>
            <a:r>
              <a:rPr spc="-50" dirty="0">
                <a:solidFill>
                  <a:srgbClr val="FFFFFF"/>
                </a:solidFill>
                <a:latin typeface="Calibri"/>
                <a:cs typeface="Calibri"/>
              </a:rPr>
              <a:t> </a:t>
            </a:r>
            <a:r>
              <a:rPr spc="-10" dirty="0">
                <a:solidFill>
                  <a:srgbClr val="FFFFFF"/>
                </a:solidFill>
                <a:latin typeface="Calibri"/>
                <a:cs typeface="Calibri"/>
              </a:rPr>
              <a:t>booster versions</a:t>
            </a:r>
            <a:endParaRPr dirty="0">
              <a:latin typeface="Calibri"/>
              <a:cs typeface="Calibri"/>
            </a:endParaRPr>
          </a:p>
        </p:txBody>
      </p:sp>
      <p:grpSp>
        <p:nvGrpSpPr>
          <p:cNvPr id="5" name="object 4">
            <a:extLst>
              <a:ext uri="{FF2B5EF4-FFF2-40B4-BE49-F238E27FC236}">
                <a16:creationId xmlns:a16="http://schemas.microsoft.com/office/drawing/2014/main" id="{8E3842FC-C532-320B-F60A-1DFE23CF86AD}"/>
              </a:ext>
            </a:extLst>
          </p:cNvPr>
          <p:cNvGrpSpPr/>
          <p:nvPr/>
        </p:nvGrpSpPr>
        <p:grpSpPr>
          <a:xfrm>
            <a:off x="3668080" y="3637451"/>
            <a:ext cx="2863838" cy="1777714"/>
            <a:chOff x="1762251" y="1710308"/>
            <a:chExt cx="3954779" cy="1747520"/>
          </a:xfrm>
          <a:solidFill>
            <a:srgbClr val="145579"/>
          </a:solidFill>
          <a:effectLst>
            <a:outerShdw blurRad="50800" dist="38100" dir="2700000" algn="tl" rotWithShape="0">
              <a:prstClr val="black">
                <a:alpha val="40000"/>
              </a:prstClr>
            </a:outerShdw>
          </a:effectLst>
        </p:grpSpPr>
        <p:sp>
          <p:nvSpPr>
            <p:cNvPr id="17" name="object 5">
              <a:extLst>
                <a:ext uri="{FF2B5EF4-FFF2-40B4-BE49-F238E27FC236}">
                  <a16:creationId xmlns:a16="http://schemas.microsoft.com/office/drawing/2014/main" id="{944F9075-3721-FE2C-3236-968239FD8AE6}"/>
                </a:ext>
              </a:extLst>
            </p:cNvPr>
            <p:cNvSpPr/>
            <p:nvPr/>
          </p:nvSpPr>
          <p:spPr>
            <a:xfrm>
              <a:off x="1790826" y="1738883"/>
              <a:ext cx="3897629" cy="1690370"/>
            </a:xfrm>
            <a:prstGeom prst="roundRect">
              <a:avLst/>
            </a:prstGeom>
            <a:grpFill/>
            <a:ln w="3175">
              <a:solidFill>
                <a:schemeClr val="bg1"/>
              </a:solidFill>
            </a:ln>
          </p:spPr>
          <p:txBody>
            <a:bodyPr wrap="square" lIns="0" tIns="0" rIns="0" bIns="0" rtlCol="0"/>
            <a:lstStyle/>
            <a:p>
              <a:endParaRPr/>
            </a:p>
          </p:txBody>
        </p:sp>
        <p:sp>
          <p:nvSpPr>
            <p:cNvPr id="23" name="object 6">
              <a:extLst>
                <a:ext uri="{FF2B5EF4-FFF2-40B4-BE49-F238E27FC236}">
                  <a16:creationId xmlns:a16="http://schemas.microsoft.com/office/drawing/2014/main" id="{77F5891E-C3C8-FA82-E691-3A95FA561829}"/>
                </a:ext>
              </a:extLst>
            </p:cNvPr>
            <p:cNvSpPr/>
            <p:nvPr/>
          </p:nvSpPr>
          <p:spPr>
            <a:xfrm>
              <a:off x="1790826" y="1738883"/>
              <a:ext cx="3897629" cy="1690370"/>
            </a:xfrm>
            <a:prstGeom prst="roundRect">
              <a:avLst/>
            </a:prstGeom>
            <a:grpFill/>
            <a:ln w="3175">
              <a:solidFill>
                <a:schemeClr val="bg1"/>
              </a:solidFill>
            </a:ln>
          </p:spPr>
          <p:txBody>
            <a:bodyPr wrap="square" lIns="0" tIns="0" rIns="0" bIns="0" rtlCol="0" anchor="ctr"/>
            <a:lstStyle/>
            <a:p>
              <a:pPr algn="ctr"/>
              <a:endParaRPr lang="en-US" dirty="0">
                <a:solidFill>
                  <a:srgbClr val="FFFFFF"/>
                </a:solidFill>
                <a:latin typeface="Calibri"/>
                <a:cs typeface="Calibri"/>
              </a:endParaRPr>
            </a:p>
            <a:p>
              <a:pPr algn="ctr"/>
              <a:r>
                <a:rPr lang="en-US" dirty="0">
                  <a:solidFill>
                    <a:srgbClr val="FFFF00"/>
                  </a:solidFill>
                  <a:latin typeface="Calibri"/>
                  <a:cs typeface="Calibri"/>
                </a:rPr>
                <a:t>Step</a:t>
              </a:r>
              <a:r>
                <a:rPr lang="en-US" spc="-55" dirty="0">
                  <a:solidFill>
                    <a:srgbClr val="FFFF00"/>
                  </a:solidFill>
                  <a:latin typeface="Calibri"/>
                  <a:cs typeface="Calibri"/>
                </a:rPr>
                <a:t> </a:t>
              </a:r>
              <a:r>
                <a:rPr lang="en-US" dirty="0">
                  <a:solidFill>
                    <a:srgbClr val="FFFF00"/>
                  </a:solidFill>
                  <a:latin typeface="Calibri"/>
                  <a:cs typeface="Calibri"/>
                </a:rPr>
                <a:t>3</a:t>
              </a:r>
              <a:r>
                <a:rPr lang="en-US" dirty="0">
                  <a:solidFill>
                    <a:srgbClr val="FFFFFF"/>
                  </a:solidFill>
                  <a:latin typeface="Calibri"/>
                  <a:cs typeface="Calibri"/>
                </a:rPr>
                <a:t>:</a:t>
              </a:r>
              <a:r>
                <a:rPr lang="en-US" spc="-55" dirty="0">
                  <a:solidFill>
                    <a:srgbClr val="FFFFFF"/>
                  </a:solidFill>
                  <a:latin typeface="Calibri"/>
                  <a:cs typeface="Calibri"/>
                </a:rPr>
                <a:t> </a:t>
              </a:r>
              <a:r>
                <a:rPr lang="en-US" dirty="0">
                  <a:solidFill>
                    <a:srgbClr val="FFFFFF"/>
                  </a:solidFill>
                  <a:latin typeface="Calibri"/>
                  <a:cs typeface="Calibri"/>
                </a:rPr>
                <a:t>Add</a:t>
              </a:r>
              <a:r>
                <a:rPr lang="en-US" spc="-50" dirty="0">
                  <a:solidFill>
                    <a:srgbClr val="FFFFFF"/>
                  </a:solidFill>
                  <a:latin typeface="Calibri"/>
                  <a:cs typeface="Calibri"/>
                </a:rPr>
                <a:t> </a:t>
              </a:r>
              <a:r>
                <a:rPr lang="en-US" dirty="0">
                  <a:solidFill>
                    <a:srgbClr val="FFFFFF"/>
                  </a:solidFill>
                  <a:latin typeface="Calibri"/>
                  <a:cs typeface="Calibri"/>
                </a:rPr>
                <a:t>a</a:t>
              </a:r>
              <a:r>
                <a:rPr lang="en-US" spc="-55" dirty="0">
                  <a:solidFill>
                    <a:srgbClr val="FFFFFF"/>
                  </a:solidFill>
                  <a:latin typeface="Calibri"/>
                  <a:cs typeface="Calibri"/>
                </a:rPr>
                <a:t> </a:t>
              </a:r>
              <a:r>
                <a:rPr lang="en-US" dirty="0">
                  <a:solidFill>
                    <a:srgbClr val="FFFFFF"/>
                  </a:solidFill>
                  <a:latin typeface="Calibri"/>
                  <a:cs typeface="Calibri"/>
                </a:rPr>
                <a:t>range</a:t>
              </a:r>
              <a:r>
                <a:rPr lang="en-US" spc="-60" dirty="0">
                  <a:solidFill>
                    <a:srgbClr val="FFFFFF"/>
                  </a:solidFill>
                  <a:latin typeface="Calibri"/>
                  <a:cs typeface="Calibri"/>
                </a:rPr>
                <a:t> </a:t>
              </a:r>
              <a:r>
                <a:rPr lang="en-US" spc="-10" dirty="0">
                  <a:solidFill>
                    <a:srgbClr val="FFFFFF"/>
                  </a:solidFill>
                  <a:latin typeface="Calibri"/>
                  <a:cs typeface="Calibri"/>
                </a:rPr>
                <a:t>slider </a:t>
              </a:r>
              <a:r>
                <a:rPr lang="en-US" dirty="0">
                  <a:solidFill>
                    <a:srgbClr val="FFFFFF"/>
                  </a:solidFill>
                  <a:latin typeface="Calibri"/>
                  <a:cs typeface="Calibri"/>
                </a:rPr>
                <a:t>to</a:t>
              </a:r>
              <a:r>
                <a:rPr lang="en-US" spc="-70" dirty="0">
                  <a:solidFill>
                    <a:srgbClr val="FFFFFF"/>
                  </a:solidFill>
                  <a:latin typeface="Calibri"/>
                  <a:cs typeface="Calibri"/>
                </a:rPr>
                <a:t> </a:t>
              </a:r>
              <a:r>
                <a:rPr lang="en-US" dirty="0">
                  <a:solidFill>
                    <a:srgbClr val="FFFFFF"/>
                  </a:solidFill>
                  <a:latin typeface="Calibri"/>
                  <a:cs typeface="Calibri"/>
                </a:rPr>
                <a:t>select</a:t>
              </a:r>
              <a:r>
                <a:rPr lang="en-US" spc="-65" dirty="0">
                  <a:solidFill>
                    <a:srgbClr val="FFFFFF"/>
                  </a:solidFill>
                  <a:latin typeface="Calibri"/>
                  <a:cs typeface="Calibri"/>
                </a:rPr>
                <a:t> </a:t>
              </a:r>
              <a:r>
                <a:rPr lang="en-US" spc="-10" dirty="0">
                  <a:solidFill>
                    <a:srgbClr val="FFFFFF"/>
                  </a:solidFill>
                  <a:latin typeface="Calibri"/>
                  <a:cs typeface="Calibri"/>
                </a:rPr>
                <a:t>payload</a:t>
              </a:r>
              <a:endParaRPr lang="en-US" dirty="0">
                <a:latin typeface="Calibri"/>
                <a:cs typeface="Calibri"/>
              </a:endParaRPr>
            </a:p>
            <a:p>
              <a:pPr algn="ctr"/>
              <a:endParaRPr dirty="0"/>
            </a:p>
          </p:txBody>
        </p:sp>
      </p:grpSp>
      <p:sp>
        <p:nvSpPr>
          <p:cNvPr id="26" name="Arrow: Right 25">
            <a:extLst>
              <a:ext uri="{FF2B5EF4-FFF2-40B4-BE49-F238E27FC236}">
                <a16:creationId xmlns:a16="http://schemas.microsoft.com/office/drawing/2014/main" id="{11D55938-E7D1-8ABB-6B9C-5D5564B6D598}"/>
              </a:ext>
            </a:extLst>
          </p:cNvPr>
          <p:cNvSpPr/>
          <p:nvPr/>
        </p:nvSpPr>
        <p:spPr>
          <a:xfrm>
            <a:off x="3491346" y="2671943"/>
            <a:ext cx="270218" cy="178130"/>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EFD9B936-137C-395F-0EF8-E01E90959221}"/>
              </a:ext>
            </a:extLst>
          </p:cNvPr>
          <p:cNvSpPr/>
          <p:nvPr/>
        </p:nvSpPr>
        <p:spPr>
          <a:xfrm rot="5400000">
            <a:off x="4829780" y="3522909"/>
            <a:ext cx="270218" cy="178130"/>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BA83684C-572A-58EF-A6ED-CA209DB9F6D9}"/>
              </a:ext>
            </a:extLst>
          </p:cNvPr>
          <p:cNvSpPr/>
          <p:nvPr/>
        </p:nvSpPr>
        <p:spPr>
          <a:xfrm flipH="1">
            <a:off x="3534883" y="4505180"/>
            <a:ext cx="270218" cy="178130"/>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screenshot of a computer&#10;&#10;AI-generated content may be incorrect.">
            <a:extLst>
              <a:ext uri="{FF2B5EF4-FFF2-40B4-BE49-F238E27FC236}">
                <a16:creationId xmlns:a16="http://schemas.microsoft.com/office/drawing/2014/main" id="{50FD4113-C83B-D3F1-2D11-6ABA38B81BE3}"/>
              </a:ext>
            </a:extLst>
          </p:cNvPr>
          <p:cNvPicPr>
            <a:picLocks noChangeAspect="1"/>
          </p:cNvPicPr>
          <p:nvPr/>
        </p:nvPicPr>
        <p:blipFill>
          <a:blip r:embed="rId3"/>
          <a:stretch>
            <a:fillRect/>
          </a:stretch>
        </p:blipFill>
        <p:spPr>
          <a:xfrm>
            <a:off x="6611694" y="2071845"/>
            <a:ext cx="4762850" cy="2194376"/>
          </a:xfrm>
          <a:prstGeom prst="rect">
            <a:avLst/>
          </a:prstGeom>
          <a:effectLst>
            <a:outerShdw blurRad="50800" dist="38100" dir="2700000" algn="tl" rotWithShape="0">
              <a:prstClr val="black">
                <a:alpha val="40000"/>
              </a:prstClr>
            </a:outerShdw>
          </a:effectLst>
        </p:spPr>
      </p:pic>
      <p:sp>
        <p:nvSpPr>
          <p:cNvPr id="31" name="object 7">
            <a:extLst>
              <a:ext uri="{FF2B5EF4-FFF2-40B4-BE49-F238E27FC236}">
                <a16:creationId xmlns:a16="http://schemas.microsoft.com/office/drawing/2014/main" id="{F3910BB2-5BF7-F93D-31A5-D55E7C1BC407}"/>
              </a:ext>
            </a:extLst>
          </p:cNvPr>
          <p:cNvSpPr txBox="1"/>
          <p:nvPr/>
        </p:nvSpPr>
        <p:spPr>
          <a:xfrm>
            <a:off x="7772834" y="5208996"/>
            <a:ext cx="2552235" cy="289823"/>
          </a:xfrm>
          <a:prstGeom prst="rect">
            <a:avLst/>
          </a:prstGeom>
          <a:ln>
            <a:noFill/>
          </a:ln>
        </p:spPr>
        <p:txBody>
          <a:bodyPr vert="horz" wrap="square" lIns="0" tIns="12700" rIns="0" bIns="0" rtlCol="0">
            <a:spAutoFit/>
          </a:bodyPr>
          <a:lstStyle/>
          <a:p>
            <a:pPr marL="57785" marR="5080" indent="-45720" algn="ctr">
              <a:lnSpc>
                <a:spcPct val="100000"/>
              </a:lnSpc>
              <a:spcBef>
                <a:spcPts val="100"/>
              </a:spcBef>
            </a:pPr>
            <a:r>
              <a:rPr lang="en-US" dirty="0">
                <a:solidFill>
                  <a:srgbClr val="FFFF00"/>
                </a:solidFill>
                <a:latin typeface="Calibri"/>
                <a:cs typeface="Calibri"/>
                <a:hlinkClick r:id="rId4"/>
              </a:rPr>
              <a:t>SpaceX Dash</a:t>
            </a:r>
            <a:endParaRPr dirty="0">
              <a:latin typeface="Calibri"/>
              <a:cs typeface="Calibri"/>
            </a:endParaRPr>
          </a:p>
        </p:txBody>
      </p:sp>
      <p:sp>
        <p:nvSpPr>
          <p:cNvPr id="9" name="object 19">
            <a:extLst>
              <a:ext uri="{FF2B5EF4-FFF2-40B4-BE49-F238E27FC236}">
                <a16:creationId xmlns:a16="http://schemas.microsoft.com/office/drawing/2014/main" id="{59012B3E-95EE-6D72-9624-A4DBF42D90AB}"/>
              </a:ext>
            </a:extLst>
          </p:cNvPr>
          <p:cNvSpPr txBox="1"/>
          <p:nvPr/>
        </p:nvSpPr>
        <p:spPr>
          <a:xfrm>
            <a:off x="6611695" y="4435524"/>
            <a:ext cx="4846278" cy="566822"/>
          </a:xfrm>
          <a:prstGeom prst="rect">
            <a:avLst/>
          </a:prstGeom>
          <a:ln>
            <a:noFill/>
          </a:ln>
        </p:spPr>
        <p:txBody>
          <a:bodyPr vert="horz" wrap="square" lIns="0" tIns="12700" rIns="0" bIns="0" rtlCol="0">
            <a:spAutoFit/>
          </a:bodyPr>
          <a:lstStyle/>
          <a:p>
            <a:pPr marL="12700" marR="5080" indent="-6985" algn="ctr">
              <a:lnSpc>
                <a:spcPct val="100000"/>
              </a:lnSpc>
              <a:spcBef>
                <a:spcPts val="100"/>
              </a:spcBef>
            </a:pPr>
            <a:r>
              <a:rPr lang="en-US" dirty="0">
                <a:latin typeface="Calibri"/>
                <a:cs typeface="Calibri"/>
              </a:rPr>
              <a:t>The dashboard shows the number of successful launches for each site</a:t>
            </a:r>
            <a:endParaRPr dirty="0">
              <a:latin typeface="Calibri"/>
              <a:cs typeface="Calibr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1" name="Rectangle: Rounded Corners 20">
            <a:extLst>
              <a:ext uri="{FF2B5EF4-FFF2-40B4-BE49-F238E27FC236}">
                <a16:creationId xmlns:a16="http://schemas.microsoft.com/office/drawing/2014/main" id="{37570AE4-51A4-44BC-364F-FAAC85A1F7C4}"/>
              </a:ext>
            </a:extLst>
          </p:cNvPr>
          <p:cNvSpPr/>
          <p:nvPr/>
        </p:nvSpPr>
        <p:spPr>
          <a:xfrm>
            <a:off x="945574" y="1592370"/>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7E54B13-3B7A-18BB-A2B4-47D54810C1D8}"/>
              </a:ext>
            </a:extLst>
          </p:cNvPr>
          <p:cNvSpPr/>
          <p:nvPr/>
        </p:nvSpPr>
        <p:spPr>
          <a:xfrm>
            <a:off x="3615542" y="1592369"/>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7DC29D7A-10CB-0FAD-1FB2-DC7478D5CFB0}"/>
              </a:ext>
            </a:extLst>
          </p:cNvPr>
          <p:cNvSpPr/>
          <p:nvPr/>
        </p:nvSpPr>
        <p:spPr>
          <a:xfrm>
            <a:off x="6285510" y="1592368"/>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021CD70-0A8B-2659-F874-3308A10F9FDC}"/>
              </a:ext>
            </a:extLst>
          </p:cNvPr>
          <p:cNvSpPr/>
          <p:nvPr/>
        </p:nvSpPr>
        <p:spPr>
          <a:xfrm>
            <a:off x="8941376" y="1592370"/>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A058BCD5-6F28-6B37-4849-852F01F7E9E8}"/>
              </a:ext>
            </a:extLst>
          </p:cNvPr>
          <p:cNvSpPr/>
          <p:nvPr/>
        </p:nvSpPr>
        <p:spPr>
          <a:xfrm>
            <a:off x="945574" y="2998489"/>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A87D1082-143D-56A3-BB8D-21E089070BE5}"/>
              </a:ext>
            </a:extLst>
          </p:cNvPr>
          <p:cNvSpPr/>
          <p:nvPr/>
        </p:nvSpPr>
        <p:spPr>
          <a:xfrm>
            <a:off x="3599338" y="2985291"/>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6BAAE270-F82B-C044-0E5B-A25325860CF3}"/>
              </a:ext>
            </a:extLst>
          </p:cNvPr>
          <p:cNvSpPr/>
          <p:nvPr/>
        </p:nvSpPr>
        <p:spPr>
          <a:xfrm>
            <a:off x="6302705" y="2985291"/>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250566BD-E96F-7499-B292-7DAAEB4F0351}"/>
              </a:ext>
            </a:extLst>
          </p:cNvPr>
          <p:cNvSpPr/>
          <p:nvPr/>
        </p:nvSpPr>
        <p:spPr>
          <a:xfrm>
            <a:off x="8940266" y="2985291"/>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E0FF25A3-428A-AB22-0A1D-2CCEFDCFECE6}"/>
              </a:ext>
            </a:extLst>
          </p:cNvPr>
          <p:cNvSpPr/>
          <p:nvPr/>
        </p:nvSpPr>
        <p:spPr>
          <a:xfrm>
            <a:off x="945574" y="4364182"/>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DAD98E5-1D29-0F31-4346-59F74FE04C76}"/>
              </a:ext>
            </a:extLst>
          </p:cNvPr>
          <p:cNvSpPr/>
          <p:nvPr/>
        </p:nvSpPr>
        <p:spPr>
          <a:xfrm>
            <a:off x="3617645" y="4364182"/>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18EEB22D-BDBE-B2D7-E073-5101B9B02680}"/>
              </a:ext>
            </a:extLst>
          </p:cNvPr>
          <p:cNvSpPr/>
          <p:nvPr/>
        </p:nvSpPr>
        <p:spPr>
          <a:xfrm>
            <a:off x="6285510" y="4364181"/>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1BDAAF2F-222C-21FF-122E-9FC977320C13}"/>
              </a:ext>
            </a:extLst>
          </p:cNvPr>
          <p:cNvSpPr/>
          <p:nvPr/>
        </p:nvSpPr>
        <p:spPr>
          <a:xfrm>
            <a:off x="8940266" y="4364180"/>
            <a:ext cx="2260762" cy="1043951"/>
          </a:xfrm>
          <a:prstGeom prst="roundRect">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CCFFBCD4-8645-7606-4B70-C5609F36FBBF}"/>
              </a:ext>
            </a:extLst>
          </p:cNvPr>
          <p:cNvSpPr/>
          <p:nvPr/>
        </p:nvSpPr>
        <p:spPr>
          <a:xfrm>
            <a:off x="3277590" y="2030681"/>
            <a:ext cx="297998" cy="14250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E3D01C4E-0C1B-5E99-6EEF-F588813C6E38}"/>
              </a:ext>
            </a:extLst>
          </p:cNvPr>
          <p:cNvSpPr/>
          <p:nvPr/>
        </p:nvSpPr>
        <p:spPr>
          <a:xfrm>
            <a:off x="5924532" y="2030680"/>
            <a:ext cx="297998" cy="14250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1BCAA766-81F0-222E-C7C5-F97D6C11435F}"/>
              </a:ext>
            </a:extLst>
          </p:cNvPr>
          <p:cNvSpPr/>
          <p:nvPr/>
        </p:nvSpPr>
        <p:spPr>
          <a:xfrm>
            <a:off x="8595940" y="2030679"/>
            <a:ext cx="297998" cy="14250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C8305657-D7E0-DC64-AF43-32378D4C29A5}"/>
              </a:ext>
            </a:extLst>
          </p:cNvPr>
          <p:cNvSpPr/>
          <p:nvPr/>
        </p:nvSpPr>
        <p:spPr>
          <a:xfrm>
            <a:off x="3274428" y="4814903"/>
            <a:ext cx="297998" cy="14250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0E99AE8F-742D-28C3-C24B-574141220C44}"/>
              </a:ext>
            </a:extLst>
          </p:cNvPr>
          <p:cNvSpPr/>
          <p:nvPr/>
        </p:nvSpPr>
        <p:spPr>
          <a:xfrm>
            <a:off x="5935501" y="4814903"/>
            <a:ext cx="297998" cy="14250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5549B8EE-22AC-9528-ADAC-601FD672BF34}"/>
              </a:ext>
            </a:extLst>
          </p:cNvPr>
          <p:cNvSpPr/>
          <p:nvPr/>
        </p:nvSpPr>
        <p:spPr>
          <a:xfrm>
            <a:off x="8596586" y="4814902"/>
            <a:ext cx="297998" cy="14250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8533BD25-58C4-5212-34D4-1CCBA5F8BF7F}"/>
              </a:ext>
            </a:extLst>
          </p:cNvPr>
          <p:cNvSpPr/>
          <p:nvPr/>
        </p:nvSpPr>
        <p:spPr>
          <a:xfrm flipH="1">
            <a:off x="8620336" y="3449212"/>
            <a:ext cx="297998" cy="14250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11DDDBA-517F-F09B-636E-AC9BAA105907}"/>
              </a:ext>
            </a:extLst>
          </p:cNvPr>
          <p:cNvSpPr/>
          <p:nvPr/>
        </p:nvSpPr>
        <p:spPr>
          <a:xfrm flipH="1">
            <a:off x="5932403" y="3449196"/>
            <a:ext cx="297998" cy="14250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53A85840-1866-8E71-AC69-251D904D0DC8}"/>
              </a:ext>
            </a:extLst>
          </p:cNvPr>
          <p:cNvSpPr/>
          <p:nvPr/>
        </p:nvSpPr>
        <p:spPr>
          <a:xfrm flipH="1">
            <a:off x="3253803" y="3436014"/>
            <a:ext cx="297998" cy="14250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85F3CE9D-30D8-9AB0-3400-B4BDFAAFB20E}"/>
              </a:ext>
            </a:extLst>
          </p:cNvPr>
          <p:cNvSpPr/>
          <p:nvPr/>
        </p:nvSpPr>
        <p:spPr>
          <a:xfrm rot="16200000" flipH="1">
            <a:off x="9937373" y="2745628"/>
            <a:ext cx="297998" cy="14250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C7D0462F-B045-9987-5791-BDB80F3733F2}"/>
              </a:ext>
            </a:extLst>
          </p:cNvPr>
          <p:cNvSpPr/>
          <p:nvPr/>
        </p:nvSpPr>
        <p:spPr>
          <a:xfrm rot="16200000" flipH="1">
            <a:off x="1926955" y="4143937"/>
            <a:ext cx="297998" cy="142503"/>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bject 4">
            <a:extLst>
              <a:ext uri="{FF2B5EF4-FFF2-40B4-BE49-F238E27FC236}">
                <a16:creationId xmlns:a16="http://schemas.microsoft.com/office/drawing/2014/main" id="{3AFD1897-25E8-97CE-190C-B32B181A75B9}"/>
              </a:ext>
            </a:extLst>
          </p:cNvPr>
          <p:cNvSpPr txBox="1"/>
          <p:nvPr/>
        </p:nvSpPr>
        <p:spPr>
          <a:xfrm>
            <a:off x="1320946" y="1824171"/>
            <a:ext cx="1531620" cy="505267"/>
          </a:xfrm>
          <a:prstGeom prst="rect">
            <a:avLst/>
          </a:prstGeom>
        </p:spPr>
        <p:txBody>
          <a:bodyPr vert="horz" wrap="square" lIns="0" tIns="12700" rIns="0" bIns="0" rtlCol="0">
            <a:spAutoFit/>
          </a:bodyPr>
          <a:lstStyle/>
          <a:p>
            <a:pPr marL="285115" marR="5080" indent="-273050">
              <a:lnSpc>
                <a:spcPct val="100000"/>
              </a:lnSpc>
              <a:spcBef>
                <a:spcPts val="100"/>
              </a:spcBef>
            </a:pPr>
            <a:r>
              <a:rPr sz="1600" dirty="0">
                <a:solidFill>
                  <a:srgbClr val="FFFF00"/>
                </a:solidFill>
                <a:latin typeface="Calibri"/>
                <a:cs typeface="Calibri"/>
              </a:rPr>
              <a:t>Step</a:t>
            </a:r>
            <a:r>
              <a:rPr sz="1600" spc="-25" dirty="0">
                <a:solidFill>
                  <a:srgbClr val="FFFF00"/>
                </a:solidFill>
                <a:latin typeface="Calibri"/>
                <a:cs typeface="Calibri"/>
              </a:rPr>
              <a:t> </a:t>
            </a:r>
            <a:r>
              <a:rPr sz="1600" dirty="0">
                <a:solidFill>
                  <a:srgbClr val="FFFF00"/>
                </a:solidFill>
                <a:latin typeface="Calibri"/>
                <a:cs typeface="Calibri"/>
              </a:rPr>
              <a:t>1</a:t>
            </a:r>
            <a:r>
              <a:rPr sz="1600" dirty="0">
                <a:solidFill>
                  <a:srgbClr val="FFFFFF"/>
                </a:solidFill>
                <a:latin typeface="Calibri"/>
                <a:cs typeface="Calibri"/>
              </a:rPr>
              <a:t>:</a:t>
            </a:r>
            <a:r>
              <a:rPr sz="1600" spc="-35" dirty="0">
                <a:solidFill>
                  <a:srgbClr val="FFFFFF"/>
                </a:solidFill>
                <a:latin typeface="Calibri"/>
                <a:cs typeface="Calibri"/>
              </a:rPr>
              <a:t> </a:t>
            </a:r>
            <a:r>
              <a:rPr sz="1600" dirty="0">
                <a:solidFill>
                  <a:srgbClr val="FFFFFF"/>
                </a:solidFill>
                <a:latin typeface="Calibri"/>
                <a:cs typeface="Calibri"/>
              </a:rPr>
              <a:t>Load</a:t>
            </a:r>
            <a:r>
              <a:rPr sz="1600" spc="-25" dirty="0">
                <a:solidFill>
                  <a:srgbClr val="FFFFFF"/>
                </a:solidFill>
                <a:latin typeface="Calibri"/>
                <a:cs typeface="Calibri"/>
              </a:rPr>
              <a:t> the </a:t>
            </a:r>
            <a:r>
              <a:rPr sz="1600" spc="-10" dirty="0">
                <a:solidFill>
                  <a:srgbClr val="FFFFFF"/>
                </a:solidFill>
                <a:latin typeface="Calibri"/>
                <a:cs typeface="Calibri"/>
              </a:rPr>
              <a:t>dataframe</a:t>
            </a:r>
            <a:endParaRPr sz="1600" dirty="0">
              <a:latin typeface="Calibri"/>
              <a:cs typeface="Calibri"/>
            </a:endParaRPr>
          </a:p>
        </p:txBody>
      </p:sp>
      <p:sp>
        <p:nvSpPr>
          <p:cNvPr id="45" name="object 5">
            <a:extLst>
              <a:ext uri="{FF2B5EF4-FFF2-40B4-BE49-F238E27FC236}">
                <a16:creationId xmlns:a16="http://schemas.microsoft.com/office/drawing/2014/main" id="{55624CB9-3D46-3B59-D7B1-98190D21623B}"/>
              </a:ext>
            </a:extLst>
          </p:cNvPr>
          <p:cNvSpPr txBox="1"/>
          <p:nvPr/>
        </p:nvSpPr>
        <p:spPr>
          <a:xfrm>
            <a:off x="3725230" y="1740427"/>
            <a:ext cx="2055495" cy="751488"/>
          </a:xfrm>
          <a:prstGeom prst="rect">
            <a:avLst/>
          </a:prstGeom>
        </p:spPr>
        <p:txBody>
          <a:bodyPr vert="horz" wrap="square" lIns="0" tIns="12700" rIns="0" bIns="0" rtlCol="0">
            <a:spAutoFit/>
          </a:bodyPr>
          <a:lstStyle/>
          <a:p>
            <a:pPr marL="12700" marR="5080" algn="ctr">
              <a:lnSpc>
                <a:spcPct val="100000"/>
              </a:lnSpc>
              <a:spcBef>
                <a:spcPts val="100"/>
              </a:spcBef>
            </a:pPr>
            <a:r>
              <a:rPr sz="1600" dirty="0">
                <a:solidFill>
                  <a:srgbClr val="FFFF00"/>
                </a:solidFill>
                <a:latin typeface="Calibri"/>
                <a:cs typeface="Calibri"/>
              </a:rPr>
              <a:t>Step</a:t>
            </a:r>
            <a:r>
              <a:rPr sz="1600" spc="-50" dirty="0">
                <a:solidFill>
                  <a:srgbClr val="FFFF00"/>
                </a:solidFill>
                <a:latin typeface="Calibri"/>
                <a:cs typeface="Calibri"/>
              </a:rPr>
              <a:t> </a:t>
            </a:r>
            <a:r>
              <a:rPr sz="1600" dirty="0">
                <a:solidFill>
                  <a:srgbClr val="FFFF00"/>
                </a:solidFill>
                <a:latin typeface="Calibri"/>
                <a:cs typeface="Calibri"/>
              </a:rPr>
              <a:t>2</a:t>
            </a:r>
            <a:r>
              <a:rPr sz="1600" dirty="0">
                <a:solidFill>
                  <a:srgbClr val="FFFFFF"/>
                </a:solidFill>
                <a:latin typeface="Calibri"/>
                <a:cs typeface="Calibri"/>
              </a:rPr>
              <a:t>:</a:t>
            </a:r>
            <a:r>
              <a:rPr sz="1600" spc="-50" dirty="0">
                <a:solidFill>
                  <a:srgbClr val="FFFFFF"/>
                </a:solidFill>
                <a:latin typeface="Calibri"/>
                <a:cs typeface="Calibri"/>
              </a:rPr>
              <a:t> </a:t>
            </a:r>
            <a:r>
              <a:rPr sz="1600" dirty="0">
                <a:solidFill>
                  <a:srgbClr val="FFFFFF"/>
                </a:solidFill>
                <a:latin typeface="Calibri"/>
                <a:cs typeface="Calibri"/>
              </a:rPr>
              <a:t>Create</a:t>
            </a:r>
            <a:r>
              <a:rPr sz="1600" spc="-50" dirty="0">
                <a:solidFill>
                  <a:srgbClr val="FFFFFF"/>
                </a:solidFill>
                <a:latin typeface="Calibri"/>
                <a:cs typeface="Calibri"/>
              </a:rPr>
              <a:t> </a:t>
            </a:r>
            <a:r>
              <a:rPr sz="1600" spc="-10" dirty="0">
                <a:solidFill>
                  <a:srgbClr val="FFFFFF"/>
                </a:solidFill>
                <a:latin typeface="Calibri"/>
                <a:cs typeface="Calibri"/>
              </a:rPr>
              <a:t>Numpy </a:t>
            </a:r>
            <a:r>
              <a:rPr sz="1600" dirty="0">
                <a:solidFill>
                  <a:srgbClr val="FFFFFF"/>
                </a:solidFill>
                <a:latin typeface="Calibri"/>
                <a:cs typeface="Calibri"/>
              </a:rPr>
              <a:t>array</a:t>
            </a:r>
            <a:r>
              <a:rPr sz="1600" spc="-70" dirty="0">
                <a:solidFill>
                  <a:srgbClr val="FFFFFF"/>
                </a:solidFill>
                <a:latin typeface="Calibri"/>
                <a:cs typeface="Calibri"/>
              </a:rPr>
              <a:t> </a:t>
            </a:r>
            <a:r>
              <a:rPr sz="1600" dirty="0">
                <a:solidFill>
                  <a:srgbClr val="FFFFFF"/>
                </a:solidFill>
                <a:latin typeface="Calibri"/>
                <a:cs typeface="Calibri"/>
              </a:rPr>
              <a:t>from</a:t>
            </a:r>
            <a:r>
              <a:rPr sz="1600" spc="-70" dirty="0">
                <a:solidFill>
                  <a:srgbClr val="FFFFFF"/>
                </a:solidFill>
                <a:latin typeface="Calibri"/>
                <a:cs typeface="Calibri"/>
              </a:rPr>
              <a:t> </a:t>
            </a:r>
            <a:r>
              <a:rPr sz="1600" spc="-25" dirty="0">
                <a:solidFill>
                  <a:srgbClr val="FFFFFF"/>
                </a:solidFill>
                <a:latin typeface="Calibri"/>
                <a:cs typeface="Calibri"/>
              </a:rPr>
              <a:t>the </a:t>
            </a:r>
            <a:r>
              <a:rPr sz="1600" dirty="0">
                <a:solidFill>
                  <a:srgbClr val="FFFFFF"/>
                </a:solidFill>
                <a:latin typeface="Calibri"/>
                <a:cs typeface="Calibri"/>
              </a:rPr>
              <a:t>column</a:t>
            </a:r>
            <a:r>
              <a:rPr sz="1600" spc="-35" dirty="0">
                <a:solidFill>
                  <a:srgbClr val="FFFFFF"/>
                </a:solidFill>
                <a:latin typeface="Calibri"/>
                <a:cs typeface="Calibri"/>
              </a:rPr>
              <a:t> </a:t>
            </a:r>
            <a:r>
              <a:rPr sz="1600" dirty="0">
                <a:solidFill>
                  <a:srgbClr val="FFFFFF"/>
                </a:solidFill>
                <a:latin typeface="Calibri"/>
                <a:cs typeface="Calibri"/>
              </a:rPr>
              <a:t>class</a:t>
            </a:r>
            <a:r>
              <a:rPr sz="1600" spc="-45" dirty="0">
                <a:solidFill>
                  <a:srgbClr val="FFFFFF"/>
                </a:solidFill>
                <a:latin typeface="Calibri"/>
                <a:cs typeface="Calibri"/>
              </a:rPr>
              <a:t> </a:t>
            </a:r>
            <a:r>
              <a:rPr sz="1600" dirty="0">
                <a:solidFill>
                  <a:srgbClr val="FFFFFF"/>
                </a:solidFill>
                <a:latin typeface="Calibri"/>
                <a:cs typeface="Calibri"/>
              </a:rPr>
              <a:t>in</a:t>
            </a:r>
            <a:r>
              <a:rPr sz="1600" spc="-35" dirty="0">
                <a:solidFill>
                  <a:srgbClr val="FFFFFF"/>
                </a:solidFill>
                <a:latin typeface="Calibri"/>
                <a:cs typeface="Calibri"/>
              </a:rPr>
              <a:t> </a:t>
            </a:r>
            <a:r>
              <a:rPr sz="1600" spc="-25" dirty="0">
                <a:solidFill>
                  <a:srgbClr val="FFFFFF"/>
                </a:solidFill>
                <a:latin typeface="Calibri"/>
                <a:cs typeface="Calibri"/>
              </a:rPr>
              <a:t>the </a:t>
            </a:r>
            <a:r>
              <a:rPr sz="1600" spc="-20" dirty="0">
                <a:solidFill>
                  <a:srgbClr val="FFFFFF"/>
                </a:solidFill>
                <a:latin typeface="Calibri"/>
                <a:cs typeface="Calibri"/>
              </a:rPr>
              <a:t>data</a:t>
            </a:r>
            <a:endParaRPr sz="1600" dirty="0">
              <a:latin typeface="Calibri"/>
              <a:cs typeface="Calibri"/>
            </a:endParaRPr>
          </a:p>
        </p:txBody>
      </p:sp>
      <p:sp>
        <p:nvSpPr>
          <p:cNvPr id="46" name="object 6">
            <a:extLst>
              <a:ext uri="{FF2B5EF4-FFF2-40B4-BE49-F238E27FC236}">
                <a16:creationId xmlns:a16="http://schemas.microsoft.com/office/drawing/2014/main" id="{2E3A818B-A4D9-25B1-2454-140734041AF0}"/>
              </a:ext>
            </a:extLst>
          </p:cNvPr>
          <p:cNvSpPr txBox="1"/>
          <p:nvPr/>
        </p:nvSpPr>
        <p:spPr>
          <a:xfrm>
            <a:off x="6526466" y="1734255"/>
            <a:ext cx="1807210" cy="751488"/>
          </a:xfrm>
          <a:prstGeom prst="rect">
            <a:avLst/>
          </a:prstGeom>
        </p:spPr>
        <p:txBody>
          <a:bodyPr vert="horz" wrap="square" lIns="0" tIns="12700" rIns="0" bIns="0" rtlCol="0">
            <a:spAutoFit/>
          </a:bodyPr>
          <a:lstStyle/>
          <a:p>
            <a:pPr marL="12700" marR="5080" algn="ctr">
              <a:lnSpc>
                <a:spcPct val="100000"/>
              </a:lnSpc>
              <a:spcBef>
                <a:spcPts val="100"/>
              </a:spcBef>
            </a:pPr>
            <a:r>
              <a:rPr sz="1600" dirty="0">
                <a:solidFill>
                  <a:srgbClr val="FFFF00"/>
                </a:solidFill>
                <a:latin typeface="Calibri"/>
                <a:cs typeface="Calibri"/>
              </a:rPr>
              <a:t>Step</a:t>
            </a:r>
            <a:r>
              <a:rPr sz="1600" spc="-20" dirty="0">
                <a:solidFill>
                  <a:srgbClr val="FFFF00"/>
                </a:solidFill>
                <a:latin typeface="Calibri"/>
                <a:cs typeface="Calibri"/>
              </a:rPr>
              <a:t> </a:t>
            </a:r>
            <a:r>
              <a:rPr sz="1600" dirty="0">
                <a:solidFill>
                  <a:srgbClr val="FFFF00"/>
                </a:solidFill>
                <a:latin typeface="Calibri"/>
                <a:cs typeface="Calibri"/>
              </a:rPr>
              <a:t>3</a:t>
            </a:r>
            <a:r>
              <a:rPr sz="1600" dirty="0">
                <a:solidFill>
                  <a:srgbClr val="FFFFFF"/>
                </a:solidFill>
                <a:latin typeface="Calibri"/>
                <a:cs typeface="Calibri"/>
              </a:rPr>
              <a:t>:</a:t>
            </a:r>
            <a:r>
              <a:rPr sz="1600" spc="-30" dirty="0">
                <a:solidFill>
                  <a:srgbClr val="FFFFFF"/>
                </a:solidFill>
                <a:latin typeface="Calibri"/>
                <a:cs typeface="Calibri"/>
              </a:rPr>
              <a:t> </a:t>
            </a:r>
            <a:r>
              <a:rPr sz="1600" spc="-20" dirty="0">
                <a:solidFill>
                  <a:srgbClr val="FFFFFF"/>
                </a:solidFill>
                <a:latin typeface="Calibri"/>
                <a:cs typeface="Calibri"/>
              </a:rPr>
              <a:t>Standardize </a:t>
            </a:r>
            <a:r>
              <a:rPr sz="1600" dirty="0">
                <a:solidFill>
                  <a:srgbClr val="FFFFFF"/>
                </a:solidFill>
                <a:latin typeface="Calibri"/>
                <a:cs typeface="Calibri"/>
              </a:rPr>
              <a:t>the</a:t>
            </a:r>
            <a:r>
              <a:rPr sz="1600" spc="-20" dirty="0">
                <a:solidFill>
                  <a:srgbClr val="FFFFFF"/>
                </a:solidFill>
                <a:latin typeface="Calibri"/>
                <a:cs typeface="Calibri"/>
              </a:rPr>
              <a:t> </a:t>
            </a:r>
            <a:r>
              <a:rPr sz="1600" dirty="0">
                <a:solidFill>
                  <a:srgbClr val="FFFFFF"/>
                </a:solidFill>
                <a:latin typeface="Calibri"/>
                <a:cs typeface="Calibri"/>
              </a:rPr>
              <a:t>data</a:t>
            </a:r>
            <a:r>
              <a:rPr sz="1600" spc="-30" dirty="0">
                <a:solidFill>
                  <a:srgbClr val="FFFFFF"/>
                </a:solidFill>
                <a:latin typeface="Calibri"/>
                <a:cs typeface="Calibri"/>
              </a:rPr>
              <a:t> </a:t>
            </a:r>
            <a:r>
              <a:rPr sz="1600" dirty="0">
                <a:solidFill>
                  <a:srgbClr val="FFFFFF"/>
                </a:solidFill>
                <a:latin typeface="Calibri"/>
                <a:cs typeface="Calibri"/>
              </a:rPr>
              <a:t>in</a:t>
            </a:r>
            <a:r>
              <a:rPr sz="1600" spc="-20" dirty="0">
                <a:solidFill>
                  <a:srgbClr val="FFFFFF"/>
                </a:solidFill>
                <a:latin typeface="Calibri"/>
                <a:cs typeface="Calibri"/>
              </a:rPr>
              <a:t> </a:t>
            </a:r>
            <a:r>
              <a:rPr sz="1600" dirty="0">
                <a:solidFill>
                  <a:srgbClr val="FFFFFF"/>
                </a:solidFill>
                <a:latin typeface="Calibri"/>
                <a:cs typeface="Calibri"/>
              </a:rPr>
              <a:t>X</a:t>
            </a:r>
            <a:r>
              <a:rPr sz="1600" spc="-30" dirty="0">
                <a:solidFill>
                  <a:srgbClr val="FFFFFF"/>
                </a:solidFill>
                <a:latin typeface="Calibri"/>
                <a:cs typeface="Calibri"/>
              </a:rPr>
              <a:t> </a:t>
            </a:r>
            <a:r>
              <a:rPr sz="1600" spc="-25" dirty="0">
                <a:solidFill>
                  <a:srgbClr val="FFFFFF"/>
                </a:solidFill>
                <a:latin typeface="Calibri"/>
                <a:cs typeface="Calibri"/>
              </a:rPr>
              <a:t>and </a:t>
            </a:r>
            <a:r>
              <a:rPr sz="1600" dirty="0">
                <a:solidFill>
                  <a:srgbClr val="FFFFFF"/>
                </a:solidFill>
                <a:latin typeface="Calibri"/>
                <a:cs typeface="Calibri"/>
              </a:rPr>
              <a:t>assign</a:t>
            </a:r>
            <a:r>
              <a:rPr sz="1600" spc="-50" dirty="0">
                <a:solidFill>
                  <a:srgbClr val="FFFFFF"/>
                </a:solidFill>
                <a:latin typeface="Calibri"/>
                <a:cs typeface="Calibri"/>
              </a:rPr>
              <a:t> </a:t>
            </a:r>
            <a:r>
              <a:rPr sz="1600" dirty="0">
                <a:solidFill>
                  <a:srgbClr val="FFFFFF"/>
                </a:solidFill>
                <a:latin typeface="Calibri"/>
                <a:cs typeface="Calibri"/>
              </a:rPr>
              <a:t>it</a:t>
            </a:r>
            <a:r>
              <a:rPr sz="1600" spc="-35" dirty="0">
                <a:solidFill>
                  <a:srgbClr val="FFFFFF"/>
                </a:solidFill>
                <a:latin typeface="Calibri"/>
                <a:cs typeface="Calibri"/>
              </a:rPr>
              <a:t> </a:t>
            </a:r>
            <a:r>
              <a:rPr sz="1600" dirty="0">
                <a:solidFill>
                  <a:srgbClr val="FFFFFF"/>
                </a:solidFill>
                <a:latin typeface="Calibri"/>
                <a:cs typeface="Calibri"/>
              </a:rPr>
              <a:t>variable</a:t>
            </a:r>
            <a:r>
              <a:rPr sz="1600" spc="-30" dirty="0">
                <a:solidFill>
                  <a:srgbClr val="FFFFFF"/>
                </a:solidFill>
                <a:latin typeface="Calibri"/>
                <a:cs typeface="Calibri"/>
              </a:rPr>
              <a:t> </a:t>
            </a:r>
            <a:r>
              <a:rPr sz="1600" spc="-50" dirty="0">
                <a:solidFill>
                  <a:srgbClr val="FFFFFF"/>
                </a:solidFill>
                <a:latin typeface="Calibri"/>
                <a:cs typeface="Calibri"/>
              </a:rPr>
              <a:t>Y</a:t>
            </a:r>
            <a:endParaRPr sz="1600" dirty="0">
              <a:latin typeface="Calibri"/>
              <a:cs typeface="Calibri"/>
            </a:endParaRPr>
          </a:p>
        </p:txBody>
      </p:sp>
      <p:sp>
        <p:nvSpPr>
          <p:cNvPr id="47" name="object 7">
            <a:extLst>
              <a:ext uri="{FF2B5EF4-FFF2-40B4-BE49-F238E27FC236}">
                <a16:creationId xmlns:a16="http://schemas.microsoft.com/office/drawing/2014/main" id="{51073236-4FBE-F3CB-754A-B0035392C66A}"/>
              </a:ext>
            </a:extLst>
          </p:cNvPr>
          <p:cNvSpPr txBox="1"/>
          <p:nvPr/>
        </p:nvSpPr>
        <p:spPr>
          <a:xfrm>
            <a:off x="9014769" y="1585729"/>
            <a:ext cx="2163445" cy="997709"/>
          </a:xfrm>
          <a:prstGeom prst="rect">
            <a:avLst/>
          </a:prstGeom>
        </p:spPr>
        <p:txBody>
          <a:bodyPr vert="horz" wrap="square" lIns="0" tIns="12700" rIns="0" bIns="0" rtlCol="0">
            <a:spAutoFit/>
          </a:bodyPr>
          <a:lstStyle/>
          <a:p>
            <a:pPr marL="12065" marR="5080" indent="-635" algn="ctr">
              <a:lnSpc>
                <a:spcPct val="100000"/>
              </a:lnSpc>
              <a:spcBef>
                <a:spcPts val="100"/>
              </a:spcBef>
            </a:pPr>
            <a:r>
              <a:rPr sz="1600" dirty="0">
                <a:solidFill>
                  <a:srgbClr val="FFFF00"/>
                </a:solidFill>
                <a:latin typeface="Calibri"/>
                <a:cs typeface="Calibri"/>
              </a:rPr>
              <a:t>Step</a:t>
            </a:r>
            <a:r>
              <a:rPr sz="1600" spc="-20" dirty="0">
                <a:solidFill>
                  <a:srgbClr val="FFFF00"/>
                </a:solidFill>
                <a:latin typeface="Calibri"/>
                <a:cs typeface="Calibri"/>
              </a:rPr>
              <a:t> </a:t>
            </a:r>
            <a:r>
              <a:rPr sz="1600" dirty="0">
                <a:solidFill>
                  <a:srgbClr val="FFFF00"/>
                </a:solidFill>
                <a:latin typeface="Calibri"/>
                <a:cs typeface="Calibri"/>
              </a:rPr>
              <a:t>4</a:t>
            </a:r>
            <a:r>
              <a:rPr sz="1600" dirty="0">
                <a:solidFill>
                  <a:srgbClr val="FFFFFF"/>
                </a:solidFill>
                <a:latin typeface="Calibri"/>
                <a:cs typeface="Calibri"/>
              </a:rPr>
              <a:t>:</a:t>
            </a:r>
            <a:r>
              <a:rPr sz="1600" spc="-30" dirty="0">
                <a:solidFill>
                  <a:srgbClr val="FFFFFF"/>
                </a:solidFill>
                <a:latin typeface="Calibri"/>
                <a:cs typeface="Calibri"/>
              </a:rPr>
              <a:t> </a:t>
            </a:r>
            <a:r>
              <a:rPr sz="1600" spc="-25" dirty="0">
                <a:solidFill>
                  <a:srgbClr val="FFFFFF"/>
                </a:solidFill>
                <a:latin typeface="Calibri"/>
                <a:cs typeface="Calibri"/>
              </a:rPr>
              <a:t>Use </a:t>
            </a:r>
            <a:r>
              <a:rPr sz="1600" spc="-10" dirty="0">
                <a:solidFill>
                  <a:srgbClr val="FFFFFF"/>
                </a:solidFill>
                <a:latin typeface="Calibri"/>
                <a:cs typeface="Calibri"/>
              </a:rPr>
              <a:t>train_test_split</a:t>
            </a:r>
            <a:r>
              <a:rPr sz="1600" spc="-25" dirty="0">
                <a:solidFill>
                  <a:srgbClr val="FFFFFF"/>
                </a:solidFill>
                <a:latin typeface="Calibri"/>
                <a:cs typeface="Calibri"/>
              </a:rPr>
              <a:t> </a:t>
            </a:r>
            <a:r>
              <a:rPr sz="1600" dirty="0">
                <a:solidFill>
                  <a:srgbClr val="FFFFFF"/>
                </a:solidFill>
                <a:latin typeface="Calibri"/>
                <a:cs typeface="Calibri"/>
              </a:rPr>
              <a:t>to</a:t>
            </a:r>
            <a:r>
              <a:rPr sz="1600" spc="-40" dirty="0">
                <a:solidFill>
                  <a:srgbClr val="FFFFFF"/>
                </a:solidFill>
                <a:latin typeface="Calibri"/>
                <a:cs typeface="Calibri"/>
              </a:rPr>
              <a:t> </a:t>
            </a:r>
            <a:r>
              <a:rPr sz="1600" spc="-20" dirty="0">
                <a:solidFill>
                  <a:srgbClr val="FFFFFF"/>
                </a:solidFill>
                <a:latin typeface="Calibri"/>
                <a:cs typeface="Calibri"/>
              </a:rPr>
              <a:t>split </a:t>
            </a:r>
            <a:r>
              <a:rPr sz="1600" dirty="0">
                <a:solidFill>
                  <a:srgbClr val="FFFFFF"/>
                </a:solidFill>
                <a:latin typeface="Calibri"/>
                <a:cs typeface="Calibri"/>
              </a:rPr>
              <a:t>the</a:t>
            </a:r>
            <a:r>
              <a:rPr sz="1600" spc="-15" dirty="0">
                <a:solidFill>
                  <a:srgbClr val="FFFFFF"/>
                </a:solidFill>
                <a:latin typeface="Calibri"/>
                <a:cs typeface="Calibri"/>
              </a:rPr>
              <a:t> </a:t>
            </a:r>
            <a:r>
              <a:rPr sz="1600" dirty="0">
                <a:solidFill>
                  <a:srgbClr val="FFFFFF"/>
                </a:solidFill>
                <a:latin typeface="Calibri"/>
                <a:cs typeface="Calibri"/>
              </a:rPr>
              <a:t>X</a:t>
            </a:r>
            <a:r>
              <a:rPr sz="1600" spc="-30" dirty="0">
                <a:solidFill>
                  <a:srgbClr val="FFFFFF"/>
                </a:solidFill>
                <a:latin typeface="Calibri"/>
                <a:cs typeface="Calibri"/>
              </a:rPr>
              <a:t> </a:t>
            </a:r>
            <a:r>
              <a:rPr sz="1600" dirty="0">
                <a:solidFill>
                  <a:srgbClr val="FFFFFF"/>
                </a:solidFill>
                <a:latin typeface="Calibri"/>
                <a:cs typeface="Calibri"/>
              </a:rPr>
              <a:t>&amp;</a:t>
            </a:r>
            <a:r>
              <a:rPr sz="1600" spc="-30" dirty="0">
                <a:solidFill>
                  <a:srgbClr val="FFFFFF"/>
                </a:solidFill>
                <a:latin typeface="Calibri"/>
                <a:cs typeface="Calibri"/>
              </a:rPr>
              <a:t> </a:t>
            </a:r>
            <a:r>
              <a:rPr sz="1600" dirty="0">
                <a:solidFill>
                  <a:srgbClr val="FFFFFF"/>
                </a:solidFill>
                <a:latin typeface="Calibri"/>
                <a:cs typeface="Calibri"/>
              </a:rPr>
              <a:t>Y</a:t>
            </a:r>
            <a:r>
              <a:rPr sz="1600" spc="-20" dirty="0">
                <a:solidFill>
                  <a:srgbClr val="FFFFFF"/>
                </a:solidFill>
                <a:latin typeface="Calibri"/>
                <a:cs typeface="Calibri"/>
              </a:rPr>
              <a:t> </a:t>
            </a:r>
            <a:r>
              <a:rPr sz="1600" dirty="0">
                <a:solidFill>
                  <a:srgbClr val="FFFFFF"/>
                </a:solidFill>
                <a:latin typeface="Calibri"/>
                <a:cs typeface="Calibri"/>
              </a:rPr>
              <a:t>data</a:t>
            </a:r>
            <a:r>
              <a:rPr sz="1600" spc="-30" dirty="0">
                <a:solidFill>
                  <a:srgbClr val="FFFFFF"/>
                </a:solidFill>
                <a:latin typeface="Calibri"/>
                <a:cs typeface="Calibri"/>
              </a:rPr>
              <a:t> </a:t>
            </a:r>
            <a:r>
              <a:rPr sz="1600" dirty="0">
                <a:solidFill>
                  <a:srgbClr val="FFFFFF"/>
                </a:solidFill>
                <a:latin typeface="Calibri"/>
                <a:cs typeface="Calibri"/>
              </a:rPr>
              <a:t>into</a:t>
            </a:r>
            <a:r>
              <a:rPr sz="1600" spc="-30" dirty="0">
                <a:solidFill>
                  <a:srgbClr val="FFFFFF"/>
                </a:solidFill>
                <a:latin typeface="Calibri"/>
                <a:cs typeface="Calibri"/>
              </a:rPr>
              <a:t> </a:t>
            </a:r>
            <a:r>
              <a:rPr sz="1600" spc="-20" dirty="0">
                <a:solidFill>
                  <a:srgbClr val="FFFFFF"/>
                </a:solidFill>
                <a:latin typeface="Calibri"/>
                <a:cs typeface="Calibri"/>
              </a:rPr>
              <a:t>test </a:t>
            </a:r>
            <a:r>
              <a:rPr sz="1600" dirty="0">
                <a:solidFill>
                  <a:srgbClr val="FFFFFF"/>
                </a:solidFill>
                <a:latin typeface="Calibri"/>
                <a:cs typeface="Calibri"/>
              </a:rPr>
              <a:t>and</a:t>
            </a:r>
            <a:r>
              <a:rPr sz="1600" spc="-55" dirty="0">
                <a:solidFill>
                  <a:srgbClr val="FFFFFF"/>
                </a:solidFill>
                <a:latin typeface="Calibri"/>
                <a:cs typeface="Calibri"/>
              </a:rPr>
              <a:t> </a:t>
            </a:r>
            <a:r>
              <a:rPr sz="1600" dirty="0">
                <a:solidFill>
                  <a:srgbClr val="FFFFFF"/>
                </a:solidFill>
                <a:latin typeface="Calibri"/>
                <a:cs typeface="Calibri"/>
              </a:rPr>
              <a:t>training</a:t>
            </a:r>
            <a:r>
              <a:rPr sz="1600" spc="-55" dirty="0">
                <a:solidFill>
                  <a:srgbClr val="FFFFFF"/>
                </a:solidFill>
                <a:latin typeface="Calibri"/>
                <a:cs typeface="Calibri"/>
              </a:rPr>
              <a:t> </a:t>
            </a:r>
            <a:r>
              <a:rPr sz="1600" spc="-20" dirty="0">
                <a:solidFill>
                  <a:srgbClr val="FFFFFF"/>
                </a:solidFill>
                <a:latin typeface="Calibri"/>
                <a:cs typeface="Calibri"/>
              </a:rPr>
              <a:t>data</a:t>
            </a:r>
            <a:endParaRPr sz="1600" dirty="0">
              <a:latin typeface="Calibri"/>
              <a:cs typeface="Calibri"/>
            </a:endParaRPr>
          </a:p>
        </p:txBody>
      </p:sp>
      <p:sp>
        <p:nvSpPr>
          <p:cNvPr id="48" name="object 8">
            <a:extLst>
              <a:ext uri="{FF2B5EF4-FFF2-40B4-BE49-F238E27FC236}">
                <a16:creationId xmlns:a16="http://schemas.microsoft.com/office/drawing/2014/main" id="{693F957A-D50A-D11A-ADF6-C7F9DAFAA4F4}"/>
              </a:ext>
            </a:extLst>
          </p:cNvPr>
          <p:cNvSpPr txBox="1"/>
          <p:nvPr/>
        </p:nvSpPr>
        <p:spPr>
          <a:xfrm>
            <a:off x="8990381" y="3086484"/>
            <a:ext cx="2188210" cy="751488"/>
          </a:xfrm>
          <a:prstGeom prst="rect">
            <a:avLst/>
          </a:prstGeom>
        </p:spPr>
        <p:txBody>
          <a:bodyPr vert="horz" wrap="square" lIns="0" tIns="12700" rIns="0" bIns="0" rtlCol="0">
            <a:spAutoFit/>
          </a:bodyPr>
          <a:lstStyle/>
          <a:p>
            <a:pPr marL="12700" marR="5080" algn="ctr">
              <a:lnSpc>
                <a:spcPct val="100000"/>
              </a:lnSpc>
              <a:spcBef>
                <a:spcPts val="100"/>
              </a:spcBef>
            </a:pPr>
            <a:r>
              <a:rPr sz="1600" dirty="0">
                <a:solidFill>
                  <a:srgbClr val="FFFF00"/>
                </a:solidFill>
                <a:latin typeface="Calibri"/>
                <a:cs typeface="Calibri"/>
              </a:rPr>
              <a:t>Step</a:t>
            </a:r>
            <a:r>
              <a:rPr sz="1600" spc="-20" dirty="0">
                <a:solidFill>
                  <a:srgbClr val="FFFF00"/>
                </a:solidFill>
                <a:latin typeface="Calibri"/>
                <a:cs typeface="Calibri"/>
              </a:rPr>
              <a:t> </a:t>
            </a:r>
            <a:r>
              <a:rPr sz="1600" dirty="0">
                <a:solidFill>
                  <a:srgbClr val="FFFF00"/>
                </a:solidFill>
                <a:latin typeface="Calibri"/>
                <a:cs typeface="Calibri"/>
              </a:rPr>
              <a:t>5</a:t>
            </a:r>
            <a:r>
              <a:rPr sz="1600" dirty="0">
                <a:solidFill>
                  <a:srgbClr val="FFFFFF"/>
                </a:solidFill>
                <a:latin typeface="Calibri"/>
                <a:cs typeface="Calibri"/>
              </a:rPr>
              <a:t>:</a:t>
            </a:r>
            <a:r>
              <a:rPr sz="1600" spc="-25" dirty="0">
                <a:solidFill>
                  <a:srgbClr val="FFFFFF"/>
                </a:solidFill>
                <a:latin typeface="Calibri"/>
                <a:cs typeface="Calibri"/>
              </a:rPr>
              <a:t> </a:t>
            </a:r>
            <a:r>
              <a:rPr sz="1600" spc="-10" dirty="0">
                <a:solidFill>
                  <a:srgbClr val="FFFFFF"/>
                </a:solidFill>
                <a:latin typeface="Calibri"/>
                <a:cs typeface="Calibri"/>
              </a:rPr>
              <a:t>Create</a:t>
            </a:r>
            <a:r>
              <a:rPr sz="1600" spc="-35" dirty="0">
                <a:solidFill>
                  <a:srgbClr val="FFFFFF"/>
                </a:solidFill>
                <a:latin typeface="Calibri"/>
                <a:cs typeface="Calibri"/>
              </a:rPr>
              <a:t> </a:t>
            </a:r>
            <a:r>
              <a:rPr sz="1600" dirty="0">
                <a:solidFill>
                  <a:srgbClr val="FFFFFF"/>
                </a:solidFill>
                <a:latin typeface="Calibri"/>
                <a:cs typeface="Calibri"/>
              </a:rPr>
              <a:t>a</a:t>
            </a:r>
            <a:r>
              <a:rPr sz="1600" spc="-15" dirty="0">
                <a:solidFill>
                  <a:srgbClr val="FFFFFF"/>
                </a:solidFill>
                <a:latin typeface="Calibri"/>
                <a:cs typeface="Calibri"/>
              </a:rPr>
              <a:t> </a:t>
            </a:r>
            <a:r>
              <a:rPr sz="1600" spc="-10" dirty="0">
                <a:solidFill>
                  <a:srgbClr val="FFFFFF"/>
                </a:solidFill>
                <a:latin typeface="Calibri"/>
                <a:cs typeface="Calibri"/>
              </a:rPr>
              <a:t>logistic </a:t>
            </a:r>
            <a:r>
              <a:rPr sz="1600" dirty="0">
                <a:solidFill>
                  <a:srgbClr val="FFFFFF"/>
                </a:solidFill>
                <a:latin typeface="Calibri"/>
                <a:cs typeface="Calibri"/>
              </a:rPr>
              <a:t>object</a:t>
            </a:r>
            <a:r>
              <a:rPr sz="1600" spc="-45" dirty="0">
                <a:solidFill>
                  <a:srgbClr val="FFFFFF"/>
                </a:solidFill>
                <a:latin typeface="Calibri"/>
                <a:cs typeface="Calibri"/>
              </a:rPr>
              <a:t> </a:t>
            </a:r>
            <a:r>
              <a:rPr sz="1600" dirty="0">
                <a:solidFill>
                  <a:srgbClr val="FFFFFF"/>
                </a:solidFill>
                <a:latin typeface="Calibri"/>
                <a:cs typeface="Calibri"/>
              </a:rPr>
              <a:t>the</a:t>
            </a:r>
            <a:r>
              <a:rPr lang="en-US" sz="1600" dirty="0">
                <a:solidFill>
                  <a:srgbClr val="FFFFFF"/>
                </a:solidFill>
                <a:latin typeface="Calibri"/>
                <a:cs typeface="Calibri"/>
              </a:rPr>
              <a:t>n</a:t>
            </a:r>
            <a:r>
              <a:rPr sz="1600" spc="-40" dirty="0">
                <a:solidFill>
                  <a:srgbClr val="FFFFFF"/>
                </a:solidFill>
                <a:latin typeface="Calibri"/>
                <a:cs typeface="Calibri"/>
              </a:rPr>
              <a:t> </a:t>
            </a:r>
            <a:r>
              <a:rPr sz="1600" dirty="0">
                <a:solidFill>
                  <a:srgbClr val="FFFFFF"/>
                </a:solidFill>
                <a:latin typeface="Calibri"/>
                <a:cs typeface="Calibri"/>
              </a:rPr>
              <a:t>create</a:t>
            </a:r>
            <a:r>
              <a:rPr sz="1600" spc="-35" dirty="0">
                <a:solidFill>
                  <a:srgbClr val="FFFFFF"/>
                </a:solidFill>
                <a:latin typeface="Calibri"/>
                <a:cs typeface="Calibri"/>
              </a:rPr>
              <a:t> </a:t>
            </a:r>
            <a:r>
              <a:rPr sz="1600" spc="-50" dirty="0">
                <a:solidFill>
                  <a:srgbClr val="FFFFFF"/>
                </a:solidFill>
                <a:latin typeface="Calibri"/>
                <a:cs typeface="Calibri"/>
              </a:rPr>
              <a:t>a </a:t>
            </a:r>
            <a:r>
              <a:rPr sz="1600" dirty="0">
                <a:solidFill>
                  <a:srgbClr val="FFFFFF"/>
                </a:solidFill>
                <a:latin typeface="Calibri"/>
                <a:cs typeface="Calibri"/>
              </a:rPr>
              <a:t>GridSearchCV</a:t>
            </a:r>
            <a:r>
              <a:rPr sz="1600" spc="-90" dirty="0">
                <a:solidFill>
                  <a:srgbClr val="FFFFFF"/>
                </a:solidFill>
                <a:latin typeface="Calibri"/>
                <a:cs typeface="Calibri"/>
              </a:rPr>
              <a:t> </a:t>
            </a:r>
            <a:r>
              <a:rPr sz="1600" spc="-10" dirty="0">
                <a:solidFill>
                  <a:srgbClr val="FFFFFF"/>
                </a:solidFill>
                <a:latin typeface="Calibri"/>
                <a:cs typeface="Calibri"/>
              </a:rPr>
              <a:t>object</a:t>
            </a:r>
            <a:endParaRPr sz="1600" dirty="0">
              <a:latin typeface="Calibri"/>
              <a:cs typeface="Calibri"/>
            </a:endParaRPr>
          </a:p>
        </p:txBody>
      </p:sp>
      <p:sp>
        <p:nvSpPr>
          <p:cNvPr id="49" name="object 9">
            <a:extLst>
              <a:ext uri="{FF2B5EF4-FFF2-40B4-BE49-F238E27FC236}">
                <a16:creationId xmlns:a16="http://schemas.microsoft.com/office/drawing/2014/main" id="{95A4203D-D8DD-7288-61E8-B72EE1146004}"/>
              </a:ext>
            </a:extLst>
          </p:cNvPr>
          <p:cNvSpPr txBox="1"/>
          <p:nvPr/>
        </p:nvSpPr>
        <p:spPr>
          <a:xfrm>
            <a:off x="6491985" y="2988188"/>
            <a:ext cx="1934210" cy="997709"/>
          </a:xfrm>
          <a:prstGeom prst="rect">
            <a:avLst/>
          </a:prstGeom>
        </p:spPr>
        <p:txBody>
          <a:bodyPr vert="horz" wrap="square" lIns="0" tIns="12700" rIns="0" bIns="0" rtlCol="0">
            <a:spAutoFit/>
          </a:bodyPr>
          <a:lstStyle/>
          <a:p>
            <a:pPr marL="12065" marR="5080" algn="ctr">
              <a:lnSpc>
                <a:spcPct val="100000"/>
              </a:lnSpc>
              <a:spcBef>
                <a:spcPts val="100"/>
              </a:spcBef>
            </a:pPr>
            <a:r>
              <a:rPr sz="1600" dirty="0">
                <a:solidFill>
                  <a:srgbClr val="FFFF00"/>
                </a:solidFill>
                <a:latin typeface="Calibri"/>
                <a:cs typeface="Calibri"/>
              </a:rPr>
              <a:t>Step</a:t>
            </a:r>
            <a:r>
              <a:rPr sz="1600" spc="-50" dirty="0">
                <a:solidFill>
                  <a:srgbClr val="FFFF00"/>
                </a:solidFill>
                <a:latin typeface="Calibri"/>
                <a:cs typeface="Calibri"/>
              </a:rPr>
              <a:t> </a:t>
            </a:r>
            <a:r>
              <a:rPr sz="1600" dirty="0">
                <a:solidFill>
                  <a:srgbClr val="FFFF00"/>
                </a:solidFill>
                <a:latin typeface="Calibri"/>
                <a:cs typeface="Calibri"/>
              </a:rPr>
              <a:t>6</a:t>
            </a:r>
            <a:r>
              <a:rPr sz="1600" dirty="0">
                <a:solidFill>
                  <a:srgbClr val="FFFFFF"/>
                </a:solidFill>
                <a:latin typeface="Calibri"/>
                <a:cs typeface="Calibri"/>
              </a:rPr>
              <a:t>:</a:t>
            </a:r>
            <a:r>
              <a:rPr sz="1600" spc="-55" dirty="0">
                <a:solidFill>
                  <a:srgbClr val="FFFFFF"/>
                </a:solidFill>
                <a:latin typeface="Calibri"/>
                <a:cs typeface="Calibri"/>
              </a:rPr>
              <a:t> </a:t>
            </a:r>
            <a:r>
              <a:rPr sz="1600" dirty="0">
                <a:solidFill>
                  <a:srgbClr val="FFFFFF"/>
                </a:solidFill>
                <a:latin typeface="Calibri"/>
                <a:cs typeface="Calibri"/>
              </a:rPr>
              <a:t>Calculate</a:t>
            </a:r>
            <a:r>
              <a:rPr sz="1600" spc="-35" dirty="0">
                <a:solidFill>
                  <a:srgbClr val="FFFFFF"/>
                </a:solidFill>
                <a:latin typeface="Calibri"/>
                <a:cs typeface="Calibri"/>
              </a:rPr>
              <a:t> </a:t>
            </a:r>
            <a:r>
              <a:rPr sz="1600" spc="-25" dirty="0">
                <a:solidFill>
                  <a:srgbClr val="FFFFFF"/>
                </a:solidFill>
                <a:latin typeface="Calibri"/>
                <a:cs typeface="Calibri"/>
              </a:rPr>
              <a:t>the </a:t>
            </a:r>
            <a:r>
              <a:rPr sz="1600" dirty="0">
                <a:solidFill>
                  <a:srgbClr val="FFFFFF"/>
                </a:solidFill>
                <a:latin typeface="Calibri"/>
                <a:cs typeface="Calibri"/>
              </a:rPr>
              <a:t>accuracy</a:t>
            </a:r>
            <a:r>
              <a:rPr sz="1600" spc="-30" dirty="0">
                <a:solidFill>
                  <a:srgbClr val="FFFFFF"/>
                </a:solidFill>
                <a:latin typeface="Calibri"/>
                <a:cs typeface="Calibri"/>
              </a:rPr>
              <a:t> </a:t>
            </a:r>
            <a:r>
              <a:rPr sz="1600" dirty="0">
                <a:solidFill>
                  <a:srgbClr val="FFFFFF"/>
                </a:solidFill>
                <a:latin typeface="Calibri"/>
                <a:cs typeface="Calibri"/>
              </a:rPr>
              <a:t>on</a:t>
            </a:r>
            <a:r>
              <a:rPr sz="1600" spc="-50" dirty="0">
                <a:solidFill>
                  <a:srgbClr val="FFFFFF"/>
                </a:solidFill>
                <a:latin typeface="Calibri"/>
                <a:cs typeface="Calibri"/>
              </a:rPr>
              <a:t> </a:t>
            </a:r>
            <a:r>
              <a:rPr sz="1600" dirty="0">
                <a:solidFill>
                  <a:srgbClr val="FFFFFF"/>
                </a:solidFill>
                <a:latin typeface="Calibri"/>
                <a:cs typeface="Calibri"/>
              </a:rPr>
              <a:t>the</a:t>
            </a:r>
            <a:r>
              <a:rPr sz="1600" spc="-30" dirty="0">
                <a:solidFill>
                  <a:srgbClr val="FFFFFF"/>
                </a:solidFill>
                <a:latin typeface="Calibri"/>
                <a:cs typeface="Calibri"/>
              </a:rPr>
              <a:t> </a:t>
            </a:r>
            <a:r>
              <a:rPr sz="1600" spc="-20" dirty="0">
                <a:solidFill>
                  <a:srgbClr val="FFFFFF"/>
                </a:solidFill>
                <a:latin typeface="Calibri"/>
                <a:cs typeface="Calibri"/>
              </a:rPr>
              <a:t>test </a:t>
            </a:r>
            <a:r>
              <a:rPr sz="1600" dirty="0">
                <a:solidFill>
                  <a:srgbClr val="FFFFFF"/>
                </a:solidFill>
                <a:latin typeface="Calibri"/>
                <a:cs typeface="Calibri"/>
              </a:rPr>
              <a:t>data</a:t>
            </a:r>
            <a:r>
              <a:rPr sz="1600" spc="-60" dirty="0">
                <a:solidFill>
                  <a:srgbClr val="FFFFFF"/>
                </a:solidFill>
                <a:latin typeface="Calibri"/>
                <a:cs typeface="Calibri"/>
              </a:rPr>
              <a:t> </a:t>
            </a:r>
            <a:r>
              <a:rPr sz="1600" dirty="0">
                <a:solidFill>
                  <a:srgbClr val="FFFFFF"/>
                </a:solidFill>
                <a:latin typeface="Calibri"/>
                <a:cs typeface="Calibri"/>
              </a:rPr>
              <a:t>using</a:t>
            </a:r>
            <a:r>
              <a:rPr sz="1600" spc="-55" dirty="0">
                <a:solidFill>
                  <a:srgbClr val="FFFFFF"/>
                </a:solidFill>
                <a:latin typeface="Calibri"/>
                <a:cs typeface="Calibri"/>
              </a:rPr>
              <a:t> </a:t>
            </a:r>
            <a:r>
              <a:rPr sz="1600" spc="-20" dirty="0">
                <a:solidFill>
                  <a:srgbClr val="FFFFFF"/>
                </a:solidFill>
                <a:latin typeface="Calibri"/>
                <a:cs typeface="Calibri"/>
              </a:rPr>
              <a:t>score </a:t>
            </a:r>
            <a:r>
              <a:rPr sz="1600" spc="-10" dirty="0">
                <a:solidFill>
                  <a:srgbClr val="FFFFFF"/>
                </a:solidFill>
                <a:latin typeface="Calibri"/>
                <a:cs typeface="Calibri"/>
              </a:rPr>
              <a:t>method</a:t>
            </a:r>
            <a:endParaRPr sz="1600" dirty="0">
              <a:latin typeface="Calibri"/>
              <a:cs typeface="Calibri"/>
            </a:endParaRPr>
          </a:p>
        </p:txBody>
      </p:sp>
      <p:sp>
        <p:nvSpPr>
          <p:cNvPr id="50" name="object 10">
            <a:extLst>
              <a:ext uri="{FF2B5EF4-FFF2-40B4-BE49-F238E27FC236}">
                <a16:creationId xmlns:a16="http://schemas.microsoft.com/office/drawing/2014/main" id="{54B24359-ED3E-7688-64DB-224433CFD699}"/>
              </a:ext>
            </a:extLst>
          </p:cNvPr>
          <p:cNvSpPr txBox="1"/>
          <p:nvPr/>
        </p:nvSpPr>
        <p:spPr>
          <a:xfrm>
            <a:off x="3654678" y="3005150"/>
            <a:ext cx="2092325" cy="997709"/>
          </a:xfrm>
          <a:prstGeom prst="rect">
            <a:avLst/>
          </a:prstGeom>
        </p:spPr>
        <p:txBody>
          <a:bodyPr vert="horz" wrap="square" lIns="0" tIns="12700" rIns="0" bIns="0" rtlCol="0">
            <a:spAutoFit/>
          </a:bodyPr>
          <a:lstStyle/>
          <a:p>
            <a:pPr marL="12700" marR="5080" indent="-1905" algn="ctr">
              <a:lnSpc>
                <a:spcPct val="100000"/>
              </a:lnSpc>
              <a:spcBef>
                <a:spcPts val="100"/>
              </a:spcBef>
            </a:pPr>
            <a:r>
              <a:rPr sz="1600" dirty="0">
                <a:solidFill>
                  <a:srgbClr val="FFFF00"/>
                </a:solidFill>
                <a:latin typeface="Calibri"/>
                <a:cs typeface="Calibri"/>
              </a:rPr>
              <a:t>Step</a:t>
            </a:r>
            <a:r>
              <a:rPr sz="1600" spc="-40" dirty="0">
                <a:solidFill>
                  <a:srgbClr val="FFFF00"/>
                </a:solidFill>
                <a:latin typeface="Calibri"/>
                <a:cs typeface="Calibri"/>
              </a:rPr>
              <a:t> </a:t>
            </a:r>
            <a:r>
              <a:rPr sz="1600" dirty="0">
                <a:solidFill>
                  <a:srgbClr val="FFFF00"/>
                </a:solidFill>
                <a:latin typeface="Calibri"/>
                <a:cs typeface="Calibri"/>
              </a:rPr>
              <a:t>7</a:t>
            </a:r>
            <a:r>
              <a:rPr sz="1600" dirty="0">
                <a:solidFill>
                  <a:srgbClr val="FFFFFF"/>
                </a:solidFill>
                <a:latin typeface="Calibri"/>
                <a:cs typeface="Calibri"/>
              </a:rPr>
              <a:t>:</a:t>
            </a:r>
            <a:r>
              <a:rPr sz="1600" spc="-35" dirty="0">
                <a:solidFill>
                  <a:srgbClr val="FFFFFF"/>
                </a:solidFill>
                <a:latin typeface="Calibri"/>
                <a:cs typeface="Calibri"/>
              </a:rPr>
              <a:t> </a:t>
            </a:r>
            <a:r>
              <a:rPr sz="1600" spc="-10" dirty="0">
                <a:solidFill>
                  <a:srgbClr val="FFFFFF"/>
                </a:solidFill>
                <a:latin typeface="Calibri"/>
                <a:cs typeface="Calibri"/>
              </a:rPr>
              <a:t>Create</a:t>
            </a:r>
            <a:r>
              <a:rPr sz="1600" spc="-35" dirty="0">
                <a:solidFill>
                  <a:srgbClr val="FFFFFF"/>
                </a:solidFill>
                <a:latin typeface="Calibri"/>
                <a:cs typeface="Calibri"/>
              </a:rPr>
              <a:t> </a:t>
            </a:r>
            <a:r>
              <a:rPr sz="1600" spc="-50" dirty="0">
                <a:solidFill>
                  <a:srgbClr val="FFFFFF"/>
                </a:solidFill>
                <a:latin typeface="Calibri"/>
                <a:cs typeface="Calibri"/>
              </a:rPr>
              <a:t>a </a:t>
            </a:r>
            <a:r>
              <a:rPr sz="1600" dirty="0">
                <a:solidFill>
                  <a:srgbClr val="FFFFFF"/>
                </a:solidFill>
                <a:latin typeface="Calibri"/>
                <a:cs typeface="Calibri"/>
              </a:rPr>
              <a:t>support</a:t>
            </a:r>
            <a:r>
              <a:rPr sz="1600" spc="-60" dirty="0">
                <a:solidFill>
                  <a:srgbClr val="FFFFFF"/>
                </a:solidFill>
                <a:latin typeface="Calibri"/>
                <a:cs typeface="Calibri"/>
              </a:rPr>
              <a:t> </a:t>
            </a:r>
            <a:r>
              <a:rPr sz="1600" spc="-10" dirty="0">
                <a:solidFill>
                  <a:srgbClr val="FFFFFF"/>
                </a:solidFill>
                <a:latin typeface="Calibri"/>
                <a:cs typeface="Calibri"/>
              </a:rPr>
              <a:t>vector </a:t>
            </a:r>
            <a:r>
              <a:rPr sz="1600" dirty="0">
                <a:solidFill>
                  <a:srgbClr val="FFFFFF"/>
                </a:solidFill>
                <a:latin typeface="Calibri"/>
                <a:cs typeface="Calibri"/>
              </a:rPr>
              <a:t>machine</a:t>
            </a:r>
            <a:r>
              <a:rPr sz="1600" spc="-45" dirty="0">
                <a:solidFill>
                  <a:srgbClr val="FFFFFF"/>
                </a:solidFill>
                <a:latin typeface="Calibri"/>
                <a:cs typeface="Calibri"/>
              </a:rPr>
              <a:t> </a:t>
            </a:r>
            <a:r>
              <a:rPr sz="1600" dirty="0">
                <a:solidFill>
                  <a:srgbClr val="FFFFFF"/>
                </a:solidFill>
                <a:latin typeface="Calibri"/>
                <a:cs typeface="Calibri"/>
              </a:rPr>
              <a:t>object</a:t>
            </a:r>
            <a:r>
              <a:rPr sz="1600" spc="-50" dirty="0">
                <a:solidFill>
                  <a:srgbClr val="FFFFFF"/>
                </a:solidFill>
                <a:latin typeface="Calibri"/>
                <a:cs typeface="Calibri"/>
              </a:rPr>
              <a:t> </a:t>
            </a:r>
            <a:r>
              <a:rPr sz="1600" spc="-20" dirty="0">
                <a:solidFill>
                  <a:srgbClr val="FFFFFF"/>
                </a:solidFill>
                <a:latin typeface="Calibri"/>
                <a:cs typeface="Calibri"/>
              </a:rPr>
              <a:t>then </a:t>
            </a:r>
            <a:r>
              <a:rPr sz="1600" dirty="0">
                <a:solidFill>
                  <a:srgbClr val="FFFFFF"/>
                </a:solidFill>
                <a:latin typeface="Calibri"/>
                <a:cs typeface="Calibri"/>
              </a:rPr>
              <a:t>create</a:t>
            </a:r>
            <a:r>
              <a:rPr sz="1600" spc="-50" dirty="0">
                <a:solidFill>
                  <a:srgbClr val="FFFFFF"/>
                </a:solidFill>
                <a:latin typeface="Calibri"/>
                <a:cs typeface="Calibri"/>
              </a:rPr>
              <a:t> </a:t>
            </a:r>
            <a:r>
              <a:rPr sz="1600" dirty="0">
                <a:solidFill>
                  <a:srgbClr val="FFFFFF"/>
                </a:solidFill>
                <a:latin typeface="Calibri"/>
                <a:cs typeface="Calibri"/>
              </a:rPr>
              <a:t>a</a:t>
            </a:r>
            <a:r>
              <a:rPr sz="1600" spc="-55" dirty="0">
                <a:solidFill>
                  <a:srgbClr val="FFFFFF"/>
                </a:solidFill>
                <a:latin typeface="Calibri"/>
                <a:cs typeface="Calibri"/>
              </a:rPr>
              <a:t> </a:t>
            </a:r>
            <a:r>
              <a:rPr sz="1600" spc="-10" dirty="0">
                <a:solidFill>
                  <a:srgbClr val="FFFFFF"/>
                </a:solidFill>
                <a:latin typeface="Calibri"/>
                <a:cs typeface="Calibri"/>
              </a:rPr>
              <a:t>GridSearchCV</a:t>
            </a:r>
            <a:endParaRPr sz="1600" dirty="0">
              <a:latin typeface="Calibri"/>
              <a:cs typeface="Calibri"/>
            </a:endParaRPr>
          </a:p>
        </p:txBody>
      </p:sp>
      <p:sp>
        <p:nvSpPr>
          <p:cNvPr id="51" name="object 11">
            <a:extLst>
              <a:ext uri="{FF2B5EF4-FFF2-40B4-BE49-F238E27FC236}">
                <a16:creationId xmlns:a16="http://schemas.microsoft.com/office/drawing/2014/main" id="{780912BB-0187-B01F-0FFE-11D55214840E}"/>
              </a:ext>
            </a:extLst>
          </p:cNvPr>
          <p:cNvSpPr txBox="1"/>
          <p:nvPr/>
        </p:nvSpPr>
        <p:spPr>
          <a:xfrm>
            <a:off x="1080812" y="3040385"/>
            <a:ext cx="1934210" cy="997709"/>
          </a:xfrm>
          <a:prstGeom prst="rect">
            <a:avLst/>
          </a:prstGeom>
        </p:spPr>
        <p:txBody>
          <a:bodyPr vert="horz" wrap="square" lIns="0" tIns="12700" rIns="0" bIns="0" rtlCol="0">
            <a:spAutoFit/>
          </a:bodyPr>
          <a:lstStyle/>
          <a:p>
            <a:pPr marL="12700" marR="5080" algn="ctr">
              <a:lnSpc>
                <a:spcPct val="100000"/>
              </a:lnSpc>
              <a:spcBef>
                <a:spcPts val="100"/>
              </a:spcBef>
            </a:pPr>
            <a:r>
              <a:rPr sz="1600" dirty="0">
                <a:solidFill>
                  <a:srgbClr val="FFFF00"/>
                </a:solidFill>
                <a:latin typeface="Calibri"/>
                <a:cs typeface="Calibri"/>
              </a:rPr>
              <a:t>Step</a:t>
            </a:r>
            <a:r>
              <a:rPr sz="1600" spc="-50" dirty="0">
                <a:solidFill>
                  <a:srgbClr val="FFFF00"/>
                </a:solidFill>
                <a:latin typeface="Calibri"/>
                <a:cs typeface="Calibri"/>
              </a:rPr>
              <a:t> </a:t>
            </a:r>
            <a:r>
              <a:rPr sz="1600" dirty="0">
                <a:solidFill>
                  <a:srgbClr val="FFFF00"/>
                </a:solidFill>
                <a:latin typeface="Calibri"/>
                <a:cs typeface="Calibri"/>
              </a:rPr>
              <a:t>8</a:t>
            </a:r>
            <a:r>
              <a:rPr sz="1600" dirty="0">
                <a:solidFill>
                  <a:srgbClr val="FFFFFF"/>
                </a:solidFill>
                <a:latin typeface="Calibri"/>
                <a:cs typeface="Calibri"/>
              </a:rPr>
              <a:t>:</a:t>
            </a:r>
            <a:r>
              <a:rPr sz="1600" spc="-55" dirty="0">
                <a:solidFill>
                  <a:srgbClr val="FFFFFF"/>
                </a:solidFill>
                <a:latin typeface="Calibri"/>
                <a:cs typeface="Calibri"/>
              </a:rPr>
              <a:t> </a:t>
            </a:r>
            <a:r>
              <a:rPr sz="1600" dirty="0">
                <a:solidFill>
                  <a:srgbClr val="FFFFFF"/>
                </a:solidFill>
                <a:latin typeface="Calibri"/>
                <a:cs typeface="Calibri"/>
              </a:rPr>
              <a:t>Calculate</a:t>
            </a:r>
            <a:r>
              <a:rPr sz="1600" spc="-35" dirty="0">
                <a:solidFill>
                  <a:srgbClr val="FFFFFF"/>
                </a:solidFill>
                <a:latin typeface="Calibri"/>
                <a:cs typeface="Calibri"/>
              </a:rPr>
              <a:t> </a:t>
            </a:r>
            <a:r>
              <a:rPr sz="1600" spc="-25" dirty="0">
                <a:solidFill>
                  <a:srgbClr val="FFFFFF"/>
                </a:solidFill>
                <a:latin typeface="Calibri"/>
                <a:cs typeface="Calibri"/>
              </a:rPr>
              <a:t>the </a:t>
            </a:r>
            <a:r>
              <a:rPr sz="1600" dirty="0">
                <a:solidFill>
                  <a:srgbClr val="FFFFFF"/>
                </a:solidFill>
                <a:latin typeface="Calibri"/>
                <a:cs typeface="Calibri"/>
              </a:rPr>
              <a:t>accuracy</a:t>
            </a:r>
            <a:r>
              <a:rPr sz="1600" spc="-30" dirty="0">
                <a:solidFill>
                  <a:srgbClr val="FFFFFF"/>
                </a:solidFill>
                <a:latin typeface="Calibri"/>
                <a:cs typeface="Calibri"/>
              </a:rPr>
              <a:t> </a:t>
            </a:r>
            <a:r>
              <a:rPr sz="1600" dirty="0">
                <a:solidFill>
                  <a:srgbClr val="FFFFFF"/>
                </a:solidFill>
                <a:latin typeface="Calibri"/>
                <a:cs typeface="Calibri"/>
              </a:rPr>
              <a:t>on</a:t>
            </a:r>
            <a:r>
              <a:rPr sz="1600" spc="-50" dirty="0">
                <a:solidFill>
                  <a:srgbClr val="FFFFFF"/>
                </a:solidFill>
                <a:latin typeface="Calibri"/>
                <a:cs typeface="Calibri"/>
              </a:rPr>
              <a:t> </a:t>
            </a:r>
            <a:r>
              <a:rPr sz="1600" dirty="0">
                <a:solidFill>
                  <a:srgbClr val="FFFFFF"/>
                </a:solidFill>
                <a:latin typeface="Calibri"/>
                <a:cs typeface="Calibri"/>
              </a:rPr>
              <a:t>the</a:t>
            </a:r>
            <a:r>
              <a:rPr sz="1600" spc="-30" dirty="0">
                <a:solidFill>
                  <a:srgbClr val="FFFFFF"/>
                </a:solidFill>
                <a:latin typeface="Calibri"/>
                <a:cs typeface="Calibri"/>
              </a:rPr>
              <a:t> </a:t>
            </a:r>
            <a:r>
              <a:rPr sz="1600" spc="-20" dirty="0">
                <a:solidFill>
                  <a:srgbClr val="FFFFFF"/>
                </a:solidFill>
                <a:latin typeface="Calibri"/>
                <a:cs typeface="Calibri"/>
              </a:rPr>
              <a:t>test </a:t>
            </a:r>
            <a:r>
              <a:rPr sz="1600" dirty="0">
                <a:solidFill>
                  <a:srgbClr val="FFFFFF"/>
                </a:solidFill>
                <a:latin typeface="Calibri"/>
                <a:cs typeface="Calibri"/>
              </a:rPr>
              <a:t>data</a:t>
            </a:r>
            <a:r>
              <a:rPr sz="1600" spc="-60" dirty="0">
                <a:solidFill>
                  <a:srgbClr val="FFFFFF"/>
                </a:solidFill>
                <a:latin typeface="Calibri"/>
                <a:cs typeface="Calibri"/>
              </a:rPr>
              <a:t> </a:t>
            </a:r>
            <a:r>
              <a:rPr sz="1600" dirty="0">
                <a:solidFill>
                  <a:srgbClr val="FFFFFF"/>
                </a:solidFill>
                <a:latin typeface="Calibri"/>
                <a:cs typeface="Calibri"/>
              </a:rPr>
              <a:t>using</a:t>
            </a:r>
            <a:r>
              <a:rPr sz="1600" spc="-55" dirty="0">
                <a:solidFill>
                  <a:srgbClr val="FFFFFF"/>
                </a:solidFill>
                <a:latin typeface="Calibri"/>
                <a:cs typeface="Calibri"/>
              </a:rPr>
              <a:t> </a:t>
            </a:r>
            <a:r>
              <a:rPr sz="1600" spc="-25" dirty="0">
                <a:solidFill>
                  <a:srgbClr val="FFFFFF"/>
                </a:solidFill>
                <a:latin typeface="Calibri"/>
                <a:cs typeface="Calibri"/>
              </a:rPr>
              <a:t>the </a:t>
            </a:r>
            <a:r>
              <a:rPr sz="1600" dirty="0">
                <a:solidFill>
                  <a:srgbClr val="FFFFFF"/>
                </a:solidFill>
                <a:latin typeface="Calibri"/>
                <a:cs typeface="Calibri"/>
              </a:rPr>
              <a:t>method</a:t>
            </a:r>
            <a:r>
              <a:rPr sz="1600" spc="-75" dirty="0">
                <a:solidFill>
                  <a:srgbClr val="FFFFFF"/>
                </a:solidFill>
                <a:latin typeface="Calibri"/>
                <a:cs typeface="Calibri"/>
              </a:rPr>
              <a:t> </a:t>
            </a:r>
            <a:r>
              <a:rPr sz="1600" spc="-20" dirty="0">
                <a:solidFill>
                  <a:srgbClr val="FFFFFF"/>
                </a:solidFill>
                <a:latin typeface="Calibri"/>
                <a:cs typeface="Calibri"/>
              </a:rPr>
              <a:t>score</a:t>
            </a:r>
            <a:endParaRPr sz="1600" dirty="0">
              <a:latin typeface="Calibri"/>
              <a:cs typeface="Calibri"/>
            </a:endParaRPr>
          </a:p>
        </p:txBody>
      </p:sp>
      <p:sp>
        <p:nvSpPr>
          <p:cNvPr id="52" name="object 13">
            <a:extLst>
              <a:ext uri="{FF2B5EF4-FFF2-40B4-BE49-F238E27FC236}">
                <a16:creationId xmlns:a16="http://schemas.microsoft.com/office/drawing/2014/main" id="{4F049D8E-9B89-0AB3-27FE-47901D62FDA7}"/>
              </a:ext>
            </a:extLst>
          </p:cNvPr>
          <p:cNvSpPr txBox="1"/>
          <p:nvPr/>
        </p:nvSpPr>
        <p:spPr>
          <a:xfrm>
            <a:off x="3799459" y="4505718"/>
            <a:ext cx="1944370" cy="874598"/>
          </a:xfrm>
          <a:prstGeom prst="rect">
            <a:avLst/>
          </a:prstGeom>
        </p:spPr>
        <p:txBody>
          <a:bodyPr vert="horz" wrap="square" lIns="0" tIns="12700" rIns="0" bIns="0" rtlCol="0">
            <a:spAutoFit/>
          </a:bodyPr>
          <a:lstStyle/>
          <a:p>
            <a:pPr marL="12700" marR="5080" indent="-1270" algn="ctr">
              <a:lnSpc>
                <a:spcPct val="100000"/>
              </a:lnSpc>
              <a:spcBef>
                <a:spcPts val="100"/>
              </a:spcBef>
            </a:pPr>
            <a:r>
              <a:rPr sz="1400" dirty="0">
                <a:solidFill>
                  <a:srgbClr val="FFFF00"/>
                </a:solidFill>
                <a:latin typeface="Calibri"/>
                <a:cs typeface="Calibri"/>
              </a:rPr>
              <a:t>Step</a:t>
            </a:r>
            <a:r>
              <a:rPr sz="1400" spc="-25" dirty="0">
                <a:solidFill>
                  <a:srgbClr val="FFFF00"/>
                </a:solidFill>
                <a:latin typeface="Calibri"/>
                <a:cs typeface="Calibri"/>
              </a:rPr>
              <a:t> </a:t>
            </a:r>
            <a:r>
              <a:rPr sz="1400" dirty="0">
                <a:solidFill>
                  <a:srgbClr val="FFFF00"/>
                </a:solidFill>
                <a:latin typeface="Calibri"/>
                <a:cs typeface="Calibri"/>
              </a:rPr>
              <a:t>10</a:t>
            </a:r>
            <a:r>
              <a:rPr sz="1400" dirty="0">
                <a:solidFill>
                  <a:srgbClr val="FFFFFF"/>
                </a:solidFill>
                <a:latin typeface="Calibri"/>
                <a:cs typeface="Calibri"/>
              </a:rPr>
              <a:t>:</a:t>
            </a:r>
            <a:r>
              <a:rPr sz="1400" spc="-35" dirty="0">
                <a:solidFill>
                  <a:srgbClr val="FFFFFF"/>
                </a:solidFill>
                <a:latin typeface="Calibri"/>
                <a:cs typeface="Calibri"/>
              </a:rPr>
              <a:t> </a:t>
            </a:r>
            <a:r>
              <a:rPr sz="1400" spc="-10" dirty="0">
                <a:solidFill>
                  <a:srgbClr val="FFFFFF"/>
                </a:solidFill>
                <a:latin typeface="Calibri"/>
                <a:cs typeface="Calibri"/>
              </a:rPr>
              <a:t>Calculate </a:t>
            </a:r>
            <a:r>
              <a:rPr sz="1400" dirty="0">
                <a:solidFill>
                  <a:srgbClr val="FFFFFF"/>
                </a:solidFill>
                <a:latin typeface="Calibri"/>
                <a:cs typeface="Calibri"/>
              </a:rPr>
              <a:t>the</a:t>
            </a:r>
            <a:r>
              <a:rPr sz="1400" spc="-35" dirty="0">
                <a:solidFill>
                  <a:srgbClr val="FFFFFF"/>
                </a:solidFill>
                <a:latin typeface="Calibri"/>
                <a:cs typeface="Calibri"/>
              </a:rPr>
              <a:t> </a:t>
            </a:r>
            <a:r>
              <a:rPr sz="1400" dirty="0">
                <a:solidFill>
                  <a:srgbClr val="FFFFFF"/>
                </a:solidFill>
                <a:latin typeface="Calibri"/>
                <a:cs typeface="Calibri"/>
              </a:rPr>
              <a:t>accuracy</a:t>
            </a:r>
            <a:r>
              <a:rPr sz="1400" spc="-35" dirty="0">
                <a:solidFill>
                  <a:srgbClr val="FFFFFF"/>
                </a:solidFill>
                <a:latin typeface="Calibri"/>
                <a:cs typeface="Calibri"/>
              </a:rPr>
              <a:t> </a:t>
            </a:r>
            <a:r>
              <a:rPr sz="1400" dirty="0">
                <a:solidFill>
                  <a:srgbClr val="FFFFFF"/>
                </a:solidFill>
                <a:latin typeface="Calibri"/>
                <a:cs typeface="Calibri"/>
              </a:rPr>
              <a:t>of</a:t>
            </a:r>
            <a:r>
              <a:rPr sz="1400" spc="-35" dirty="0">
                <a:solidFill>
                  <a:srgbClr val="FFFFFF"/>
                </a:solidFill>
                <a:latin typeface="Calibri"/>
                <a:cs typeface="Calibri"/>
              </a:rPr>
              <a:t> </a:t>
            </a:r>
            <a:r>
              <a:rPr sz="1400" spc="-20" dirty="0">
                <a:solidFill>
                  <a:srgbClr val="FFFFFF"/>
                </a:solidFill>
                <a:latin typeface="Calibri"/>
                <a:cs typeface="Calibri"/>
              </a:rPr>
              <a:t>tree- </a:t>
            </a:r>
            <a:r>
              <a:rPr sz="1400" dirty="0">
                <a:solidFill>
                  <a:srgbClr val="FFFFFF"/>
                </a:solidFill>
                <a:latin typeface="Calibri"/>
                <a:cs typeface="Calibri"/>
              </a:rPr>
              <a:t>cv</a:t>
            </a:r>
            <a:r>
              <a:rPr sz="1400" spc="-25" dirty="0">
                <a:solidFill>
                  <a:srgbClr val="FFFFFF"/>
                </a:solidFill>
                <a:latin typeface="Calibri"/>
                <a:cs typeface="Calibri"/>
              </a:rPr>
              <a:t> </a:t>
            </a:r>
            <a:r>
              <a:rPr sz="1400" dirty="0">
                <a:solidFill>
                  <a:srgbClr val="FFFFFF"/>
                </a:solidFill>
                <a:latin typeface="Calibri"/>
                <a:cs typeface="Calibri"/>
              </a:rPr>
              <a:t>on</a:t>
            </a:r>
            <a:r>
              <a:rPr sz="1400" spc="-40" dirty="0">
                <a:solidFill>
                  <a:srgbClr val="FFFFFF"/>
                </a:solidFill>
                <a:latin typeface="Calibri"/>
                <a:cs typeface="Calibri"/>
              </a:rPr>
              <a:t> </a:t>
            </a:r>
            <a:r>
              <a:rPr sz="1400" dirty="0">
                <a:solidFill>
                  <a:srgbClr val="FFFFFF"/>
                </a:solidFill>
                <a:latin typeface="Calibri"/>
                <a:cs typeface="Calibri"/>
              </a:rPr>
              <a:t>the</a:t>
            </a:r>
            <a:r>
              <a:rPr sz="1400" spc="-20" dirty="0">
                <a:solidFill>
                  <a:srgbClr val="FFFFFF"/>
                </a:solidFill>
                <a:latin typeface="Calibri"/>
                <a:cs typeface="Calibri"/>
              </a:rPr>
              <a:t> </a:t>
            </a:r>
            <a:r>
              <a:rPr sz="1400" dirty="0">
                <a:solidFill>
                  <a:srgbClr val="FFFFFF"/>
                </a:solidFill>
                <a:latin typeface="Calibri"/>
                <a:cs typeface="Calibri"/>
              </a:rPr>
              <a:t>test</a:t>
            </a:r>
            <a:r>
              <a:rPr sz="1400" spc="-40" dirty="0">
                <a:solidFill>
                  <a:srgbClr val="FFFFFF"/>
                </a:solidFill>
                <a:latin typeface="Calibri"/>
                <a:cs typeface="Calibri"/>
              </a:rPr>
              <a:t> </a:t>
            </a:r>
            <a:r>
              <a:rPr sz="1400" spc="-20" dirty="0">
                <a:solidFill>
                  <a:srgbClr val="FFFFFF"/>
                </a:solidFill>
                <a:latin typeface="Calibri"/>
                <a:cs typeface="Calibri"/>
              </a:rPr>
              <a:t>data </a:t>
            </a:r>
            <a:r>
              <a:rPr sz="1400" dirty="0">
                <a:solidFill>
                  <a:srgbClr val="FFFFFF"/>
                </a:solidFill>
                <a:latin typeface="Calibri"/>
                <a:cs typeface="Calibri"/>
              </a:rPr>
              <a:t>using</a:t>
            </a:r>
            <a:r>
              <a:rPr sz="1400" spc="-30" dirty="0">
                <a:solidFill>
                  <a:srgbClr val="FFFFFF"/>
                </a:solidFill>
                <a:latin typeface="Calibri"/>
                <a:cs typeface="Calibri"/>
              </a:rPr>
              <a:t> </a:t>
            </a:r>
            <a:r>
              <a:rPr sz="1400" dirty="0">
                <a:solidFill>
                  <a:srgbClr val="FFFFFF"/>
                </a:solidFill>
                <a:latin typeface="Calibri"/>
                <a:cs typeface="Calibri"/>
              </a:rPr>
              <a:t>the</a:t>
            </a:r>
            <a:r>
              <a:rPr sz="1400" spc="-15" dirty="0">
                <a:solidFill>
                  <a:srgbClr val="FFFFFF"/>
                </a:solidFill>
                <a:latin typeface="Calibri"/>
                <a:cs typeface="Calibri"/>
              </a:rPr>
              <a:t> </a:t>
            </a:r>
            <a:r>
              <a:rPr sz="1400" spc="-10" dirty="0">
                <a:solidFill>
                  <a:srgbClr val="FFFFFF"/>
                </a:solidFill>
                <a:latin typeface="Calibri"/>
                <a:cs typeface="Calibri"/>
              </a:rPr>
              <a:t>method score</a:t>
            </a:r>
            <a:endParaRPr sz="1400" dirty="0">
              <a:latin typeface="Calibri"/>
              <a:cs typeface="Calibri"/>
            </a:endParaRPr>
          </a:p>
        </p:txBody>
      </p:sp>
      <p:sp>
        <p:nvSpPr>
          <p:cNvPr id="53" name="object 14">
            <a:extLst>
              <a:ext uri="{FF2B5EF4-FFF2-40B4-BE49-F238E27FC236}">
                <a16:creationId xmlns:a16="http://schemas.microsoft.com/office/drawing/2014/main" id="{2DB65F39-7BFA-2891-B5E6-B5D66E306E74}"/>
              </a:ext>
            </a:extLst>
          </p:cNvPr>
          <p:cNvSpPr txBox="1"/>
          <p:nvPr/>
        </p:nvSpPr>
        <p:spPr>
          <a:xfrm>
            <a:off x="6230077" y="4485257"/>
            <a:ext cx="2377820" cy="751488"/>
          </a:xfrm>
          <a:prstGeom prst="rect">
            <a:avLst/>
          </a:prstGeom>
        </p:spPr>
        <p:txBody>
          <a:bodyPr vert="horz" wrap="square" lIns="0" tIns="12700" rIns="0" bIns="0" rtlCol="0">
            <a:spAutoFit/>
          </a:bodyPr>
          <a:lstStyle/>
          <a:p>
            <a:pPr marL="12700" marR="5080" algn="ctr">
              <a:lnSpc>
                <a:spcPct val="100000"/>
              </a:lnSpc>
              <a:spcBef>
                <a:spcPts val="100"/>
              </a:spcBef>
            </a:pPr>
            <a:r>
              <a:rPr sz="1600" dirty="0">
                <a:solidFill>
                  <a:srgbClr val="FFFF00"/>
                </a:solidFill>
                <a:latin typeface="Calibri"/>
                <a:cs typeface="Calibri"/>
              </a:rPr>
              <a:t>Step</a:t>
            </a:r>
            <a:r>
              <a:rPr sz="1600" spc="-20" dirty="0">
                <a:solidFill>
                  <a:srgbClr val="FFFF00"/>
                </a:solidFill>
                <a:latin typeface="Calibri"/>
                <a:cs typeface="Calibri"/>
              </a:rPr>
              <a:t> </a:t>
            </a:r>
            <a:r>
              <a:rPr sz="1600" dirty="0">
                <a:solidFill>
                  <a:srgbClr val="FFFF00"/>
                </a:solidFill>
                <a:latin typeface="Calibri"/>
                <a:cs typeface="Calibri"/>
              </a:rPr>
              <a:t>11</a:t>
            </a:r>
            <a:r>
              <a:rPr sz="1600" dirty="0">
                <a:solidFill>
                  <a:srgbClr val="FFFFFF"/>
                </a:solidFill>
                <a:latin typeface="Calibri"/>
                <a:cs typeface="Calibri"/>
              </a:rPr>
              <a:t>:</a:t>
            </a:r>
            <a:r>
              <a:rPr sz="1600" spc="-30" dirty="0">
                <a:solidFill>
                  <a:srgbClr val="FFFFFF"/>
                </a:solidFill>
                <a:latin typeface="Calibri"/>
                <a:cs typeface="Calibri"/>
              </a:rPr>
              <a:t> </a:t>
            </a:r>
            <a:r>
              <a:rPr sz="1600" spc="-10" dirty="0">
                <a:solidFill>
                  <a:srgbClr val="FFFFFF"/>
                </a:solidFill>
                <a:latin typeface="Calibri"/>
                <a:cs typeface="Calibri"/>
              </a:rPr>
              <a:t>Create</a:t>
            </a:r>
            <a:r>
              <a:rPr sz="1600" spc="-35" dirty="0">
                <a:solidFill>
                  <a:srgbClr val="FFFFFF"/>
                </a:solidFill>
                <a:latin typeface="Calibri"/>
                <a:cs typeface="Calibri"/>
              </a:rPr>
              <a:t> </a:t>
            </a:r>
            <a:r>
              <a:rPr sz="1600" dirty="0">
                <a:solidFill>
                  <a:srgbClr val="FFFFFF"/>
                </a:solidFill>
                <a:latin typeface="Calibri"/>
                <a:cs typeface="Calibri"/>
              </a:rPr>
              <a:t>a</a:t>
            </a:r>
            <a:r>
              <a:rPr sz="1600" spc="-20" dirty="0">
                <a:solidFill>
                  <a:srgbClr val="FFFFFF"/>
                </a:solidFill>
                <a:latin typeface="Calibri"/>
                <a:cs typeface="Calibri"/>
              </a:rPr>
              <a:t> </a:t>
            </a:r>
            <a:r>
              <a:rPr sz="1600" spc="-50" dirty="0">
                <a:solidFill>
                  <a:srgbClr val="FFFFFF"/>
                </a:solidFill>
                <a:latin typeface="Calibri"/>
                <a:cs typeface="Calibri"/>
              </a:rPr>
              <a:t>K </a:t>
            </a:r>
            <a:r>
              <a:rPr sz="1600" dirty="0">
                <a:solidFill>
                  <a:srgbClr val="FFFFFF"/>
                </a:solidFill>
                <a:latin typeface="Calibri"/>
                <a:cs typeface="Calibri"/>
              </a:rPr>
              <a:t>nearest</a:t>
            </a:r>
            <a:r>
              <a:rPr sz="1600" spc="-90" dirty="0">
                <a:solidFill>
                  <a:srgbClr val="FFFFFF"/>
                </a:solidFill>
                <a:latin typeface="Calibri"/>
                <a:cs typeface="Calibri"/>
              </a:rPr>
              <a:t> </a:t>
            </a:r>
            <a:r>
              <a:rPr sz="1600" spc="-10" dirty="0">
                <a:solidFill>
                  <a:srgbClr val="FFFFFF"/>
                </a:solidFill>
                <a:latin typeface="Calibri"/>
                <a:cs typeface="Calibri"/>
              </a:rPr>
              <a:t>neighbors </a:t>
            </a:r>
            <a:r>
              <a:rPr sz="1600" dirty="0">
                <a:solidFill>
                  <a:srgbClr val="FFFFFF"/>
                </a:solidFill>
                <a:latin typeface="Calibri"/>
                <a:cs typeface="Calibri"/>
              </a:rPr>
              <a:t>object</a:t>
            </a:r>
            <a:r>
              <a:rPr sz="1600" spc="-15" dirty="0">
                <a:solidFill>
                  <a:srgbClr val="FFFFFF"/>
                </a:solidFill>
                <a:latin typeface="Calibri"/>
                <a:cs typeface="Calibri"/>
              </a:rPr>
              <a:t> </a:t>
            </a:r>
            <a:r>
              <a:rPr sz="1600" spc="-20" dirty="0">
                <a:solidFill>
                  <a:srgbClr val="FFFFFF"/>
                </a:solidFill>
                <a:latin typeface="Calibri"/>
                <a:cs typeface="Calibri"/>
              </a:rPr>
              <a:t>then </a:t>
            </a:r>
            <a:r>
              <a:rPr sz="1600" spc="-10" dirty="0">
                <a:solidFill>
                  <a:srgbClr val="FFFFFF"/>
                </a:solidFill>
                <a:latin typeface="Calibri"/>
                <a:cs typeface="Calibri"/>
              </a:rPr>
              <a:t>GridSearchCV</a:t>
            </a:r>
            <a:endParaRPr sz="1600" dirty="0">
              <a:latin typeface="Calibri"/>
              <a:cs typeface="Calibri"/>
            </a:endParaRPr>
          </a:p>
        </p:txBody>
      </p:sp>
      <p:sp>
        <p:nvSpPr>
          <p:cNvPr id="54" name="object 15">
            <a:extLst>
              <a:ext uri="{FF2B5EF4-FFF2-40B4-BE49-F238E27FC236}">
                <a16:creationId xmlns:a16="http://schemas.microsoft.com/office/drawing/2014/main" id="{F50513DD-EB20-0336-75AF-D8075F55E3E9}"/>
              </a:ext>
            </a:extLst>
          </p:cNvPr>
          <p:cNvSpPr txBox="1"/>
          <p:nvPr/>
        </p:nvSpPr>
        <p:spPr>
          <a:xfrm>
            <a:off x="9015000" y="4387091"/>
            <a:ext cx="2049780" cy="997709"/>
          </a:xfrm>
          <a:prstGeom prst="rect">
            <a:avLst/>
          </a:prstGeom>
        </p:spPr>
        <p:txBody>
          <a:bodyPr vert="horz" wrap="square" lIns="0" tIns="12700" rIns="0" bIns="0" rtlCol="0">
            <a:spAutoFit/>
          </a:bodyPr>
          <a:lstStyle/>
          <a:p>
            <a:pPr marL="12700" marR="5080" algn="ctr">
              <a:lnSpc>
                <a:spcPct val="100000"/>
              </a:lnSpc>
              <a:spcBef>
                <a:spcPts val="100"/>
              </a:spcBef>
            </a:pPr>
            <a:r>
              <a:rPr sz="1600" dirty="0">
                <a:solidFill>
                  <a:srgbClr val="FFFF00"/>
                </a:solidFill>
                <a:latin typeface="Calibri"/>
                <a:cs typeface="Calibri"/>
              </a:rPr>
              <a:t>Step</a:t>
            </a:r>
            <a:r>
              <a:rPr sz="1600" spc="-50" dirty="0">
                <a:solidFill>
                  <a:srgbClr val="FFFF00"/>
                </a:solidFill>
                <a:latin typeface="Calibri"/>
                <a:cs typeface="Calibri"/>
              </a:rPr>
              <a:t> </a:t>
            </a:r>
            <a:r>
              <a:rPr sz="1600" dirty="0">
                <a:solidFill>
                  <a:srgbClr val="FFFF00"/>
                </a:solidFill>
                <a:latin typeface="Calibri"/>
                <a:cs typeface="Calibri"/>
              </a:rPr>
              <a:t>12</a:t>
            </a:r>
            <a:r>
              <a:rPr sz="1600" dirty="0">
                <a:solidFill>
                  <a:srgbClr val="FFFFFF"/>
                </a:solidFill>
                <a:latin typeface="Calibri"/>
                <a:cs typeface="Calibri"/>
              </a:rPr>
              <a:t>:</a:t>
            </a:r>
            <a:r>
              <a:rPr sz="1600" spc="-60" dirty="0">
                <a:solidFill>
                  <a:srgbClr val="FFFFFF"/>
                </a:solidFill>
                <a:latin typeface="Calibri"/>
                <a:cs typeface="Calibri"/>
              </a:rPr>
              <a:t> </a:t>
            </a:r>
            <a:r>
              <a:rPr sz="1600" dirty="0">
                <a:solidFill>
                  <a:srgbClr val="FFFFFF"/>
                </a:solidFill>
                <a:latin typeface="Calibri"/>
                <a:cs typeface="Calibri"/>
              </a:rPr>
              <a:t>Calculate</a:t>
            </a:r>
            <a:r>
              <a:rPr sz="1600" spc="-40" dirty="0">
                <a:solidFill>
                  <a:srgbClr val="FFFFFF"/>
                </a:solidFill>
                <a:latin typeface="Calibri"/>
                <a:cs typeface="Calibri"/>
              </a:rPr>
              <a:t> </a:t>
            </a:r>
            <a:r>
              <a:rPr sz="1600" spc="-25" dirty="0">
                <a:solidFill>
                  <a:srgbClr val="FFFFFF"/>
                </a:solidFill>
                <a:latin typeface="Calibri"/>
                <a:cs typeface="Calibri"/>
              </a:rPr>
              <a:t>the </a:t>
            </a:r>
            <a:r>
              <a:rPr sz="1600" dirty="0">
                <a:solidFill>
                  <a:srgbClr val="FFFFFF"/>
                </a:solidFill>
                <a:latin typeface="Calibri"/>
                <a:cs typeface="Calibri"/>
              </a:rPr>
              <a:t>accuracy</a:t>
            </a:r>
            <a:r>
              <a:rPr sz="1600" spc="-20" dirty="0">
                <a:solidFill>
                  <a:srgbClr val="FFFFFF"/>
                </a:solidFill>
                <a:latin typeface="Calibri"/>
                <a:cs typeface="Calibri"/>
              </a:rPr>
              <a:t> </a:t>
            </a:r>
            <a:r>
              <a:rPr sz="1600" dirty="0">
                <a:solidFill>
                  <a:srgbClr val="FFFFFF"/>
                </a:solidFill>
                <a:latin typeface="Calibri"/>
                <a:cs typeface="Calibri"/>
              </a:rPr>
              <a:t>of</a:t>
            </a:r>
            <a:r>
              <a:rPr sz="1600" spc="-30" dirty="0">
                <a:solidFill>
                  <a:srgbClr val="FFFFFF"/>
                </a:solidFill>
                <a:latin typeface="Calibri"/>
                <a:cs typeface="Calibri"/>
              </a:rPr>
              <a:t> </a:t>
            </a:r>
            <a:r>
              <a:rPr sz="1600" spc="-20" dirty="0">
                <a:solidFill>
                  <a:srgbClr val="FFFFFF"/>
                </a:solidFill>
                <a:latin typeface="Calibri"/>
                <a:cs typeface="Calibri"/>
              </a:rPr>
              <a:t>Knn-</a:t>
            </a:r>
            <a:r>
              <a:rPr sz="1600" dirty="0">
                <a:solidFill>
                  <a:srgbClr val="FFFFFF"/>
                </a:solidFill>
                <a:latin typeface="Calibri"/>
                <a:cs typeface="Calibri"/>
              </a:rPr>
              <a:t>cv</a:t>
            </a:r>
            <a:r>
              <a:rPr sz="1600" spc="-25" dirty="0">
                <a:solidFill>
                  <a:srgbClr val="FFFFFF"/>
                </a:solidFill>
                <a:latin typeface="Calibri"/>
                <a:cs typeface="Calibri"/>
              </a:rPr>
              <a:t> </a:t>
            </a:r>
            <a:r>
              <a:rPr sz="1600" spc="-50" dirty="0">
                <a:solidFill>
                  <a:srgbClr val="FFFFFF"/>
                </a:solidFill>
                <a:latin typeface="Calibri"/>
                <a:cs typeface="Calibri"/>
              </a:rPr>
              <a:t>&amp; </a:t>
            </a:r>
            <a:r>
              <a:rPr sz="1600" dirty="0">
                <a:solidFill>
                  <a:srgbClr val="FFFFFF"/>
                </a:solidFill>
                <a:latin typeface="Calibri"/>
                <a:cs typeface="Calibri"/>
              </a:rPr>
              <a:t>find</a:t>
            </a:r>
            <a:r>
              <a:rPr sz="1600" spc="-25" dirty="0">
                <a:solidFill>
                  <a:srgbClr val="FFFFFF"/>
                </a:solidFill>
                <a:latin typeface="Calibri"/>
                <a:cs typeface="Calibri"/>
              </a:rPr>
              <a:t> </a:t>
            </a:r>
            <a:r>
              <a:rPr sz="1600" dirty="0">
                <a:solidFill>
                  <a:srgbClr val="FFFFFF"/>
                </a:solidFill>
                <a:latin typeface="Calibri"/>
                <a:cs typeface="Calibri"/>
              </a:rPr>
              <a:t>the</a:t>
            </a:r>
            <a:r>
              <a:rPr sz="1600" spc="-35" dirty="0">
                <a:solidFill>
                  <a:srgbClr val="FFFFFF"/>
                </a:solidFill>
                <a:latin typeface="Calibri"/>
                <a:cs typeface="Calibri"/>
              </a:rPr>
              <a:t> </a:t>
            </a:r>
            <a:r>
              <a:rPr sz="1600" spc="-10" dirty="0">
                <a:solidFill>
                  <a:srgbClr val="FFFFFF"/>
                </a:solidFill>
                <a:latin typeface="Calibri"/>
                <a:cs typeface="Calibri"/>
              </a:rPr>
              <a:t>method </a:t>
            </a:r>
            <a:r>
              <a:rPr sz="1600" dirty="0">
                <a:solidFill>
                  <a:srgbClr val="FFFFFF"/>
                </a:solidFill>
                <a:latin typeface="Calibri"/>
                <a:cs typeface="Calibri"/>
              </a:rPr>
              <a:t>performs</a:t>
            </a:r>
            <a:r>
              <a:rPr sz="1600" spc="-80" dirty="0">
                <a:solidFill>
                  <a:srgbClr val="FFFFFF"/>
                </a:solidFill>
                <a:latin typeface="Calibri"/>
                <a:cs typeface="Calibri"/>
              </a:rPr>
              <a:t> </a:t>
            </a:r>
            <a:r>
              <a:rPr sz="1600" spc="-20" dirty="0">
                <a:solidFill>
                  <a:srgbClr val="FFFFFF"/>
                </a:solidFill>
                <a:latin typeface="Calibri"/>
                <a:cs typeface="Calibri"/>
              </a:rPr>
              <a:t>best</a:t>
            </a:r>
            <a:endParaRPr sz="1600" dirty="0">
              <a:latin typeface="Calibri"/>
              <a:cs typeface="Calibri"/>
            </a:endParaRPr>
          </a:p>
        </p:txBody>
      </p:sp>
      <p:sp>
        <p:nvSpPr>
          <p:cNvPr id="55" name="TextBox 54">
            <a:extLst>
              <a:ext uri="{FF2B5EF4-FFF2-40B4-BE49-F238E27FC236}">
                <a16:creationId xmlns:a16="http://schemas.microsoft.com/office/drawing/2014/main" id="{026023CC-7D20-A71F-8CDE-670A740E6DA7}"/>
              </a:ext>
            </a:extLst>
          </p:cNvPr>
          <p:cNvSpPr txBox="1"/>
          <p:nvPr/>
        </p:nvSpPr>
        <p:spPr>
          <a:xfrm>
            <a:off x="913413" y="4395105"/>
            <a:ext cx="2462135" cy="1077218"/>
          </a:xfrm>
          <a:prstGeom prst="rect">
            <a:avLst/>
          </a:prstGeom>
          <a:noFill/>
        </p:spPr>
        <p:txBody>
          <a:bodyPr wrap="square" rtlCol="0">
            <a:spAutoFit/>
          </a:bodyPr>
          <a:lstStyle/>
          <a:p>
            <a:pPr algn="ctr"/>
            <a:r>
              <a:rPr lang="en-US" sz="1600" dirty="0">
                <a:solidFill>
                  <a:srgbClr val="FFFF00"/>
                </a:solidFill>
              </a:rPr>
              <a:t>Step 9</a:t>
            </a:r>
            <a:r>
              <a:rPr lang="en-US" sz="1600" dirty="0">
                <a:solidFill>
                  <a:schemeClr val="bg1"/>
                </a:solidFill>
              </a:rPr>
              <a:t>: Create a decision tree classifier object then create a GridSearchCV object</a:t>
            </a:r>
          </a:p>
        </p:txBody>
      </p:sp>
      <p:sp>
        <p:nvSpPr>
          <p:cNvPr id="56" name="object 4">
            <a:extLst>
              <a:ext uri="{FF2B5EF4-FFF2-40B4-BE49-F238E27FC236}">
                <a16:creationId xmlns:a16="http://schemas.microsoft.com/office/drawing/2014/main" id="{50452541-0FA5-4659-B379-C61BCDB4D578}"/>
              </a:ext>
            </a:extLst>
          </p:cNvPr>
          <p:cNvSpPr txBox="1"/>
          <p:nvPr/>
        </p:nvSpPr>
        <p:spPr>
          <a:xfrm>
            <a:off x="4799799" y="5809667"/>
            <a:ext cx="2616092" cy="259045"/>
          </a:xfrm>
          <a:prstGeom prst="rect">
            <a:avLst/>
          </a:prstGeom>
        </p:spPr>
        <p:txBody>
          <a:bodyPr vert="horz" wrap="square" lIns="0" tIns="12700" rIns="0" bIns="0" rtlCol="0">
            <a:spAutoFit/>
          </a:bodyPr>
          <a:lstStyle/>
          <a:p>
            <a:pPr marL="285115" marR="5080" indent="-273050">
              <a:lnSpc>
                <a:spcPct val="100000"/>
              </a:lnSpc>
              <a:spcBef>
                <a:spcPts val="100"/>
              </a:spcBef>
            </a:pPr>
            <a:r>
              <a:rPr lang="en-US" sz="1600" dirty="0">
                <a:solidFill>
                  <a:srgbClr val="FFFF00"/>
                </a:solidFill>
                <a:latin typeface="Calibri"/>
                <a:cs typeface="Calibri"/>
                <a:hlinkClick r:id="rId3"/>
              </a:rPr>
              <a:t>Machine Learning Prediction</a:t>
            </a:r>
            <a:endParaRPr sz="1600" dirty="0">
              <a:latin typeface="Calibri"/>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56070"/>
            <a:ext cx="10687962" cy="48718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0"/>
              </a:spcBef>
            </a:pPr>
            <a:r>
              <a:rPr lang="en-US" sz="2200" dirty="0">
                <a:solidFill>
                  <a:schemeClr val="accent3">
                    <a:lumMod val="25000"/>
                  </a:schemeClr>
                </a:solidFill>
                <a:latin typeface="Abadi" panose="020B0604020104020204" pitchFamily="34" charset="0"/>
              </a:rPr>
              <a:t>Space X dataset contains 4 different launch sites; </a:t>
            </a:r>
          </a:p>
          <a:p>
            <a:pPr>
              <a:lnSpc>
                <a:spcPct val="120000"/>
              </a:lnSpc>
              <a:spcBef>
                <a:spcPts val="0"/>
              </a:spcBef>
            </a:pPr>
            <a:r>
              <a:rPr lang="en-US" sz="2200" dirty="0">
                <a:solidFill>
                  <a:schemeClr val="accent3">
                    <a:lumMod val="25000"/>
                  </a:schemeClr>
                </a:solidFill>
                <a:latin typeface="Abadi" panose="020B0604020104020204" pitchFamily="34" charset="0"/>
              </a:rPr>
              <a:t>The first launches were done to Space X itself and NASA; </a:t>
            </a:r>
          </a:p>
          <a:p>
            <a:pPr>
              <a:lnSpc>
                <a:spcPct val="120000"/>
              </a:lnSpc>
              <a:spcBef>
                <a:spcPts val="0"/>
              </a:spcBef>
            </a:pPr>
            <a:r>
              <a:rPr lang="en-US" sz="2200" dirty="0">
                <a:solidFill>
                  <a:schemeClr val="accent3">
                    <a:lumMod val="25000"/>
                  </a:schemeClr>
                </a:solidFill>
                <a:latin typeface="Abadi" panose="020B0604020104020204" pitchFamily="34" charset="0"/>
              </a:rPr>
              <a:t>The average payload of F9 v1.1 booster is 2,534 kg; </a:t>
            </a:r>
          </a:p>
          <a:p>
            <a:pPr>
              <a:lnSpc>
                <a:spcPct val="120000"/>
              </a:lnSpc>
              <a:spcBef>
                <a:spcPts val="0"/>
              </a:spcBef>
            </a:pPr>
            <a:r>
              <a:rPr lang="en-US" sz="2200" dirty="0">
                <a:solidFill>
                  <a:schemeClr val="accent3">
                    <a:lumMod val="25000"/>
                  </a:schemeClr>
                </a:solidFill>
                <a:latin typeface="Abadi" panose="020B0604020104020204" pitchFamily="34" charset="0"/>
              </a:rPr>
              <a:t>The first successful landing outcome happened in 2015 fiver year after the first launch; </a:t>
            </a:r>
          </a:p>
          <a:p>
            <a:pPr>
              <a:lnSpc>
                <a:spcPct val="120000"/>
              </a:lnSpc>
              <a:spcBef>
                <a:spcPts val="0"/>
              </a:spcBef>
            </a:pPr>
            <a:r>
              <a:rPr lang="en-US" sz="2200" dirty="0">
                <a:solidFill>
                  <a:schemeClr val="accent3">
                    <a:lumMod val="25000"/>
                  </a:schemeClr>
                </a:solidFill>
                <a:latin typeface="Abadi" panose="020B0604020104020204" pitchFamily="34" charset="0"/>
              </a:rPr>
              <a:t>Many Falcon 9 booster versions were successful at landing in drone ships having payload above the average; </a:t>
            </a:r>
          </a:p>
          <a:p>
            <a:pPr>
              <a:lnSpc>
                <a:spcPct val="120000"/>
              </a:lnSpc>
              <a:spcBef>
                <a:spcPts val="0"/>
              </a:spcBef>
            </a:pPr>
            <a:r>
              <a:rPr lang="en-US" sz="2200" dirty="0">
                <a:solidFill>
                  <a:schemeClr val="accent3">
                    <a:lumMod val="25000"/>
                  </a:schemeClr>
                </a:solidFill>
                <a:latin typeface="Abadi" panose="020B0604020104020204" pitchFamily="34" charset="0"/>
              </a:rPr>
              <a:t>The majority of mission outcomes were successful; </a:t>
            </a:r>
          </a:p>
          <a:p>
            <a:pPr>
              <a:lnSpc>
                <a:spcPct val="120000"/>
              </a:lnSpc>
              <a:spcBef>
                <a:spcPts val="0"/>
              </a:spcBef>
            </a:pPr>
            <a:r>
              <a:rPr lang="en-US" sz="2200" dirty="0">
                <a:solidFill>
                  <a:schemeClr val="accent3">
                    <a:lumMod val="25000"/>
                  </a:schemeClr>
                </a:solidFill>
                <a:latin typeface="Abadi" panose="020B0604020104020204" pitchFamily="34" charset="0"/>
              </a:rPr>
              <a:t>Two booster versions failed at landing in drone ships in 2015: F9 v1.1 B1012 and F9 v1.1 B1015; </a:t>
            </a:r>
          </a:p>
          <a:p>
            <a:pPr>
              <a:lnSpc>
                <a:spcPct val="120000"/>
              </a:lnSpc>
              <a:spcBef>
                <a:spcPts val="0"/>
              </a:spcBef>
            </a:pPr>
            <a:r>
              <a:rPr lang="en-US" sz="2200" dirty="0">
                <a:solidFill>
                  <a:schemeClr val="accent3">
                    <a:lumMod val="25000"/>
                  </a:schemeClr>
                </a:solidFill>
                <a:latin typeface="Abadi" panose="020B0604020104020204" pitchFamily="34" charset="0"/>
              </a:rPr>
              <a:t>The number of landing outcomes became as better as years passed;</a:t>
            </a:r>
          </a:p>
          <a:p>
            <a:pPr>
              <a:lnSpc>
                <a:spcPct val="120000"/>
              </a:lnSpc>
              <a:spcBef>
                <a:spcPts val="0"/>
              </a:spcBef>
            </a:pPr>
            <a:r>
              <a:rPr lang="en-US" sz="2200" dirty="0">
                <a:solidFill>
                  <a:schemeClr val="accent3">
                    <a:lumMod val="25000"/>
                  </a:schemeClr>
                </a:solidFill>
                <a:latin typeface="Abadi" panose="020B0604020104020204" pitchFamily="34" charset="0"/>
              </a:rPr>
              <a:t>All the launch sites were located near coastlines;</a:t>
            </a:r>
          </a:p>
          <a:p>
            <a:pPr>
              <a:lnSpc>
                <a:spcPct val="120000"/>
              </a:lnSpc>
              <a:spcBef>
                <a:spcPts val="0"/>
              </a:spcBef>
            </a:pPr>
            <a:r>
              <a:rPr lang="en-US" sz="2200" dirty="0">
                <a:solidFill>
                  <a:schemeClr val="accent3">
                    <a:lumMod val="25000"/>
                  </a:schemeClr>
                </a:solidFill>
                <a:latin typeface="Abadi" panose="020B0604020104020204" pitchFamily="34" charset="0"/>
              </a:rPr>
              <a:t>For predictive analysis, the decision tree algorithm showed the highest performance.</a:t>
            </a:r>
          </a:p>
          <a:p>
            <a:pPr>
              <a:lnSpc>
                <a:spcPct val="120000"/>
              </a:lnSpc>
              <a:spcBef>
                <a:spcPts val="0"/>
              </a:spcBef>
            </a:pPr>
            <a:endParaRPr lang="en-US" sz="2200" dirty="0">
              <a:solidFill>
                <a:schemeClr val="accent3">
                  <a:lumMod val="25000"/>
                </a:schemeClr>
              </a:solidFill>
              <a:latin typeface="Abadi" panose="020B0604020104020204" pitchFamily="34" charset="0"/>
            </a:endParaRPr>
          </a:p>
          <a:p>
            <a:pPr lvl="1">
              <a:lnSpc>
                <a:spcPct val="120000"/>
              </a:lnSpc>
              <a:spcBef>
                <a:spcPts val="0"/>
              </a:spcBef>
            </a:pPr>
            <a:endParaRPr lang="en-US" sz="1800" dirty="0"/>
          </a:p>
          <a:p>
            <a:pPr marL="457200" lvl="1" indent="0">
              <a:lnSpc>
                <a:spcPct val="120000"/>
              </a:lnSpc>
              <a:spcBef>
                <a:spcPts val="0"/>
              </a:spcBef>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6778E222-5843-E8C4-8EE0-0A8864E91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031734"/>
            <a:ext cx="10515600" cy="206067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0916B5B-F2E1-1610-2C3C-986028B3435A}"/>
              </a:ext>
            </a:extLst>
          </p:cNvPr>
          <p:cNvSpPr txBox="1"/>
          <p:nvPr/>
        </p:nvSpPr>
        <p:spPr>
          <a:xfrm>
            <a:off x="4617486" y="1555669"/>
            <a:ext cx="2957028" cy="369332"/>
          </a:xfrm>
          <a:prstGeom prst="rect">
            <a:avLst/>
          </a:prstGeom>
          <a:noFill/>
        </p:spPr>
        <p:txBody>
          <a:bodyPr wrap="none" rtlCol="0">
            <a:spAutoFit/>
          </a:bodyPr>
          <a:lstStyle/>
          <a:p>
            <a:r>
              <a:rPr lang="en-US" dirty="0">
                <a:solidFill>
                  <a:srgbClr val="FF0000"/>
                </a:solidFill>
              </a:rPr>
              <a:t>Flight Number vs. Launch Site</a:t>
            </a:r>
          </a:p>
        </p:txBody>
      </p:sp>
      <p:sp>
        <p:nvSpPr>
          <p:cNvPr id="3" name="object 3">
            <a:extLst>
              <a:ext uri="{FF2B5EF4-FFF2-40B4-BE49-F238E27FC236}">
                <a16:creationId xmlns:a16="http://schemas.microsoft.com/office/drawing/2014/main" id="{DAEA1E80-0C9A-13CA-DDF4-295103531146}"/>
              </a:ext>
            </a:extLst>
          </p:cNvPr>
          <p:cNvSpPr txBox="1"/>
          <p:nvPr/>
        </p:nvSpPr>
        <p:spPr>
          <a:xfrm>
            <a:off x="770012" y="4503457"/>
            <a:ext cx="10515599" cy="1348574"/>
          </a:xfrm>
          <a:prstGeom prst="rect">
            <a:avLst/>
          </a:prstGeom>
        </p:spPr>
        <p:txBody>
          <a:bodyPr vert="horz" wrap="square" lIns="0" tIns="12065" rIns="0" bIns="0" rtlCol="0">
            <a:spAutoFit/>
          </a:bodyPr>
          <a:lstStyle/>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sz="2000" dirty="0">
                <a:latin typeface="Abadi" panose="020B0604020104020204" pitchFamily="34" charset="0"/>
                <a:cs typeface="Calibri"/>
              </a:rPr>
              <a:t>The</a:t>
            </a:r>
            <a:r>
              <a:rPr sz="2000" spc="-55" dirty="0">
                <a:latin typeface="Abadi" panose="020B0604020104020204" pitchFamily="34" charset="0"/>
                <a:cs typeface="Calibri"/>
              </a:rPr>
              <a:t> </a:t>
            </a:r>
            <a:r>
              <a:rPr sz="2000" dirty="0">
                <a:latin typeface="Abadi" panose="020B0604020104020204" pitchFamily="34" charset="0"/>
                <a:cs typeface="Calibri"/>
              </a:rPr>
              <a:t>majority</a:t>
            </a:r>
            <a:r>
              <a:rPr sz="2000" spc="-40" dirty="0">
                <a:latin typeface="Abadi" panose="020B0604020104020204" pitchFamily="34" charset="0"/>
                <a:cs typeface="Calibri"/>
              </a:rPr>
              <a:t> </a:t>
            </a:r>
            <a:r>
              <a:rPr sz="2000" dirty="0">
                <a:latin typeface="Abadi" panose="020B0604020104020204" pitchFamily="34" charset="0"/>
                <a:cs typeface="Calibri"/>
              </a:rPr>
              <a:t>of</a:t>
            </a:r>
            <a:r>
              <a:rPr sz="2000" spc="-45" dirty="0">
                <a:latin typeface="Abadi" panose="020B0604020104020204" pitchFamily="34" charset="0"/>
                <a:cs typeface="Calibri"/>
              </a:rPr>
              <a:t> </a:t>
            </a:r>
            <a:r>
              <a:rPr sz="2000" dirty="0">
                <a:latin typeface="Abadi" panose="020B0604020104020204" pitchFamily="34" charset="0"/>
                <a:cs typeface="Calibri"/>
              </a:rPr>
              <a:t>the</a:t>
            </a:r>
            <a:r>
              <a:rPr sz="2000" spc="-45" dirty="0">
                <a:latin typeface="Abadi" panose="020B0604020104020204" pitchFamily="34" charset="0"/>
                <a:cs typeface="Calibri"/>
              </a:rPr>
              <a:t> </a:t>
            </a:r>
            <a:r>
              <a:rPr sz="2000" spc="-10" dirty="0">
                <a:latin typeface="Abadi" panose="020B0604020104020204" pitchFamily="34" charset="0"/>
                <a:cs typeface="Calibri"/>
              </a:rPr>
              <a:t>flights </a:t>
            </a:r>
            <a:r>
              <a:rPr sz="2000" dirty="0">
                <a:latin typeface="Abadi" panose="020B0604020104020204" pitchFamily="34" charset="0"/>
                <a:cs typeface="Calibri"/>
              </a:rPr>
              <a:t>were</a:t>
            </a:r>
            <a:r>
              <a:rPr sz="2000" spc="-55" dirty="0">
                <a:latin typeface="Abadi" panose="020B0604020104020204" pitchFamily="34" charset="0"/>
                <a:cs typeface="Calibri"/>
              </a:rPr>
              <a:t> </a:t>
            </a:r>
            <a:r>
              <a:rPr sz="2000" dirty="0">
                <a:latin typeface="Abadi" panose="020B0604020104020204" pitchFamily="34" charset="0"/>
                <a:cs typeface="Calibri"/>
              </a:rPr>
              <a:t>launched</a:t>
            </a:r>
            <a:r>
              <a:rPr sz="2000" spc="-70" dirty="0">
                <a:latin typeface="Abadi" panose="020B0604020104020204" pitchFamily="34" charset="0"/>
                <a:cs typeface="Calibri"/>
              </a:rPr>
              <a:t> </a:t>
            </a:r>
            <a:r>
              <a:rPr sz="2000" dirty="0">
                <a:latin typeface="Abadi" panose="020B0604020104020204" pitchFamily="34" charset="0"/>
                <a:cs typeface="Calibri"/>
              </a:rPr>
              <a:t>from</a:t>
            </a:r>
            <a:r>
              <a:rPr sz="2000" spc="-85" dirty="0">
                <a:latin typeface="Abadi" panose="020B0604020104020204" pitchFamily="34" charset="0"/>
                <a:cs typeface="Calibri"/>
              </a:rPr>
              <a:t> </a:t>
            </a:r>
            <a:r>
              <a:rPr sz="2000" dirty="0">
                <a:latin typeface="Abadi" panose="020B0604020104020204" pitchFamily="34" charset="0"/>
                <a:cs typeface="Calibri"/>
              </a:rPr>
              <a:t>the</a:t>
            </a:r>
            <a:r>
              <a:rPr sz="2000" spc="-75" dirty="0">
                <a:latin typeface="Abadi" panose="020B0604020104020204" pitchFamily="34" charset="0"/>
                <a:cs typeface="Calibri"/>
              </a:rPr>
              <a:t> </a:t>
            </a:r>
            <a:r>
              <a:rPr sz="2000" spc="-10" dirty="0">
                <a:latin typeface="Abadi" panose="020B0604020104020204" pitchFamily="34" charset="0"/>
                <a:cs typeface="Calibri"/>
              </a:rPr>
              <a:t>CCAFS </a:t>
            </a:r>
            <a:r>
              <a:rPr sz="2000" dirty="0">
                <a:latin typeface="Abadi" panose="020B0604020104020204" pitchFamily="34" charset="0"/>
                <a:cs typeface="Calibri"/>
              </a:rPr>
              <a:t>SLC</a:t>
            </a:r>
            <a:r>
              <a:rPr sz="2000" spc="-55" dirty="0">
                <a:latin typeface="Abadi" panose="020B0604020104020204" pitchFamily="34" charset="0"/>
                <a:cs typeface="Calibri"/>
              </a:rPr>
              <a:t> </a:t>
            </a:r>
            <a:r>
              <a:rPr sz="2000" spc="-25" dirty="0">
                <a:latin typeface="Abadi" panose="020B0604020104020204" pitchFamily="34" charset="0"/>
                <a:cs typeface="Calibri"/>
              </a:rPr>
              <a:t>40</a:t>
            </a:r>
            <a:r>
              <a:rPr lang="en-US" sz="2000" spc="-25" dirty="0">
                <a:latin typeface="Abadi" panose="020B0604020104020204" pitchFamily="34" charset="0"/>
                <a:cs typeface="Calibri"/>
              </a:rPr>
              <a:t> </a:t>
            </a:r>
            <a:r>
              <a:rPr sz="2000" spc="-10" dirty="0">
                <a:latin typeface="Abadi" panose="020B0604020104020204" pitchFamily="34" charset="0"/>
                <a:cs typeface="Calibri"/>
              </a:rPr>
              <a:t>sites.</a:t>
            </a:r>
            <a:endParaRPr sz="2000" dirty="0">
              <a:latin typeface="Abadi" panose="020B0604020104020204" pitchFamily="34" charset="0"/>
              <a:cs typeface="Calibri"/>
            </a:endParaRPr>
          </a:p>
          <a:p>
            <a:pPr marL="355600" indent="-342900">
              <a:lnSpc>
                <a:spcPct val="150000"/>
              </a:lnSpc>
              <a:buClr>
                <a:srgbClr val="0948CB"/>
              </a:buClr>
              <a:buFont typeface="Wingdings" panose="05000000000000000000" pitchFamily="2" charset="2"/>
              <a:buChar char="§"/>
              <a:tabLst>
                <a:tab pos="299085" algn="l"/>
              </a:tabLst>
            </a:pPr>
            <a:r>
              <a:rPr sz="2000" dirty="0">
                <a:latin typeface="Abadi" panose="020B0604020104020204" pitchFamily="34" charset="0"/>
                <a:cs typeface="Calibri"/>
              </a:rPr>
              <a:t>The</a:t>
            </a:r>
            <a:r>
              <a:rPr sz="2000" spc="-75" dirty="0">
                <a:latin typeface="Abadi" panose="020B0604020104020204" pitchFamily="34" charset="0"/>
                <a:cs typeface="Calibri"/>
              </a:rPr>
              <a:t> </a:t>
            </a:r>
            <a:r>
              <a:rPr sz="2000" spc="-10" dirty="0">
                <a:latin typeface="Abadi" panose="020B0604020104020204" pitchFamily="34" charset="0"/>
                <a:cs typeface="Calibri"/>
              </a:rPr>
              <a:t>VAFB</a:t>
            </a:r>
            <a:r>
              <a:rPr sz="2000" spc="-65" dirty="0">
                <a:latin typeface="Abadi" panose="020B0604020104020204" pitchFamily="34" charset="0"/>
                <a:cs typeface="Calibri"/>
              </a:rPr>
              <a:t> </a:t>
            </a:r>
            <a:r>
              <a:rPr sz="2000" dirty="0">
                <a:latin typeface="Abadi" panose="020B0604020104020204" pitchFamily="34" charset="0"/>
                <a:cs typeface="Calibri"/>
              </a:rPr>
              <a:t>SLC</a:t>
            </a:r>
            <a:r>
              <a:rPr sz="2000" spc="-55" dirty="0">
                <a:latin typeface="Abadi" panose="020B0604020104020204" pitchFamily="34" charset="0"/>
                <a:cs typeface="Calibri"/>
              </a:rPr>
              <a:t> </a:t>
            </a:r>
            <a:r>
              <a:rPr sz="2000" dirty="0">
                <a:latin typeface="Abadi" panose="020B0604020104020204" pitchFamily="34" charset="0"/>
                <a:cs typeface="Calibri"/>
              </a:rPr>
              <a:t>4E</a:t>
            </a:r>
            <a:r>
              <a:rPr sz="2000" spc="-75" dirty="0">
                <a:latin typeface="Abadi" panose="020B0604020104020204" pitchFamily="34" charset="0"/>
                <a:cs typeface="Calibri"/>
              </a:rPr>
              <a:t> </a:t>
            </a:r>
            <a:r>
              <a:rPr sz="2000" dirty="0">
                <a:latin typeface="Abadi" panose="020B0604020104020204" pitchFamily="34" charset="0"/>
                <a:cs typeface="Calibri"/>
              </a:rPr>
              <a:t>and</a:t>
            </a:r>
            <a:r>
              <a:rPr sz="2000" spc="-65" dirty="0">
                <a:latin typeface="Abadi" panose="020B0604020104020204" pitchFamily="34" charset="0"/>
                <a:cs typeface="Calibri"/>
              </a:rPr>
              <a:t> </a:t>
            </a:r>
            <a:r>
              <a:rPr sz="2000" dirty="0">
                <a:latin typeface="Abadi" panose="020B0604020104020204" pitchFamily="34" charset="0"/>
                <a:cs typeface="Calibri"/>
              </a:rPr>
              <a:t>KSC</a:t>
            </a:r>
            <a:r>
              <a:rPr sz="2000" spc="-50" dirty="0">
                <a:latin typeface="Abadi" panose="020B0604020104020204" pitchFamily="34" charset="0"/>
                <a:cs typeface="Calibri"/>
              </a:rPr>
              <a:t> </a:t>
            </a:r>
            <a:r>
              <a:rPr sz="2000" spc="-25" dirty="0">
                <a:latin typeface="Abadi" panose="020B0604020104020204" pitchFamily="34" charset="0"/>
                <a:cs typeface="Calibri"/>
              </a:rPr>
              <a:t>LC</a:t>
            </a:r>
            <a:r>
              <a:rPr sz="2000" dirty="0">
                <a:latin typeface="Abadi" panose="020B0604020104020204" pitchFamily="34" charset="0"/>
                <a:cs typeface="Calibri"/>
              </a:rPr>
              <a:t>39A</a:t>
            </a:r>
            <a:r>
              <a:rPr sz="2000" spc="-70" dirty="0">
                <a:latin typeface="Abadi" panose="020B0604020104020204" pitchFamily="34" charset="0"/>
                <a:cs typeface="Calibri"/>
              </a:rPr>
              <a:t> </a:t>
            </a:r>
            <a:r>
              <a:rPr sz="2000" dirty="0">
                <a:latin typeface="Abadi" panose="020B0604020104020204" pitchFamily="34" charset="0"/>
                <a:cs typeface="Calibri"/>
              </a:rPr>
              <a:t>sites</a:t>
            </a:r>
            <a:r>
              <a:rPr sz="2000" spc="-75" dirty="0">
                <a:latin typeface="Abadi" panose="020B0604020104020204" pitchFamily="34" charset="0"/>
                <a:cs typeface="Calibri"/>
              </a:rPr>
              <a:t> </a:t>
            </a:r>
            <a:r>
              <a:rPr sz="2000" dirty="0">
                <a:latin typeface="Abadi" panose="020B0604020104020204" pitchFamily="34" charset="0"/>
                <a:cs typeface="Calibri"/>
              </a:rPr>
              <a:t>have</a:t>
            </a:r>
            <a:r>
              <a:rPr sz="2000" spc="-65" dirty="0">
                <a:latin typeface="Abadi" panose="020B0604020104020204" pitchFamily="34" charset="0"/>
                <a:cs typeface="Calibri"/>
              </a:rPr>
              <a:t> </a:t>
            </a:r>
            <a:r>
              <a:rPr sz="2000" dirty="0">
                <a:latin typeface="Abadi" panose="020B0604020104020204" pitchFamily="34" charset="0"/>
                <a:cs typeface="Calibri"/>
              </a:rPr>
              <a:t>higher</a:t>
            </a:r>
            <a:r>
              <a:rPr sz="2000" spc="-65" dirty="0">
                <a:latin typeface="Abadi" panose="020B0604020104020204" pitchFamily="34" charset="0"/>
                <a:cs typeface="Calibri"/>
              </a:rPr>
              <a:t> </a:t>
            </a:r>
            <a:r>
              <a:rPr sz="2000" spc="-10" dirty="0">
                <a:latin typeface="Abadi" panose="020B0604020104020204" pitchFamily="34" charset="0"/>
                <a:cs typeface="Calibri"/>
              </a:rPr>
              <a:t>success </a:t>
            </a:r>
            <a:r>
              <a:rPr sz="2000" dirty="0">
                <a:latin typeface="Abadi" panose="020B0604020104020204" pitchFamily="34" charset="0"/>
                <a:cs typeface="Calibri"/>
              </a:rPr>
              <a:t>rates</a:t>
            </a:r>
            <a:r>
              <a:rPr sz="2000" spc="-90" dirty="0">
                <a:latin typeface="Abadi" panose="020B0604020104020204" pitchFamily="34" charset="0"/>
                <a:cs typeface="Calibri"/>
              </a:rPr>
              <a:t> </a:t>
            </a:r>
            <a:r>
              <a:rPr sz="2000" dirty="0">
                <a:latin typeface="Abadi" panose="020B0604020104020204" pitchFamily="34" charset="0"/>
                <a:cs typeface="Calibri"/>
              </a:rPr>
              <a:t>than</a:t>
            </a:r>
            <a:r>
              <a:rPr sz="2000" spc="-95" dirty="0">
                <a:latin typeface="Abadi" panose="020B0604020104020204" pitchFamily="34" charset="0"/>
                <a:cs typeface="Calibri"/>
              </a:rPr>
              <a:t> </a:t>
            </a:r>
            <a:r>
              <a:rPr sz="2000" dirty="0">
                <a:latin typeface="Abadi" panose="020B0604020104020204" pitchFamily="34" charset="0"/>
                <a:cs typeface="Calibri"/>
              </a:rPr>
              <a:t>other</a:t>
            </a:r>
            <a:r>
              <a:rPr sz="2000" spc="-100" dirty="0">
                <a:latin typeface="Abadi" panose="020B0604020104020204" pitchFamily="34" charset="0"/>
                <a:cs typeface="Calibri"/>
              </a:rPr>
              <a:t> </a:t>
            </a:r>
            <a:r>
              <a:rPr sz="2000" spc="-10" dirty="0">
                <a:latin typeface="Abadi" panose="020B0604020104020204" pitchFamily="34" charset="0"/>
                <a:cs typeface="Calibri"/>
              </a:rPr>
              <a:t>sites.</a:t>
            </a:r>
            <a:endParaRPr sz="2000" dirty="0">
              <a:latin typeface="Abadi" panose="020B0604020104020204" pitchFamily="34" charset="0"/>
              <a:cs typeface="Calibri"/>
            </a:endParaRPr>
          </a:p>
          <a:p>
            <a:pPr marL="354965" marR="5080" indent="-342900">
              <a:lnSpc>
                <a:spcPct val="150000"/>
              </a:lnSpc>
              <a:buClr>
                <a:srgbClr val="0948CB"/>
              </a:buClr>
              <a:buFont typeface="Wingdings" panose="05000000000000000000" pitchFamily="2" charset="2"/>
              <a:buChar char="§"/>
              <a:tabLst>
                <a:tab pos="299085" algn="l"/>
              </a:tabLst>
            </a:pPr>
            <a:r>
              <a:rPr sz="2000" dirty="0">
                <a:latin typeface="Abadi" panose="020B0604020104020204" pitchFamily="34" charset="0"/>
                <a:cs typeface="Calibri"/>
              </a:rPr>
              <a:t>Newer</a:t>
            </a:r>
            <a:r>
              <a:rPr sz="2000" spc="-100" dirty="0">
                <a:latin typeface="Abadi" panose="020B0604020104020204" pitchFamily="34" charset="0"/>
                <a:cs typeface="Calibri"/>
              </a:rPr>
              <a:t> </a:t>
            </a:r>
            <a:r>
              <a:rPr sz="2000" dirty="0">
                <a:latin typeface="Abadi" panose="020B0604020104020204" pitchFamily="34" charset="0"/>
                <a:cs typeface="Calibri"/>
              </a:rPr>
              <a:t>flights</a:t>
            </a:r>
            <a:r>
              <a:rPr sz="2000" spc="-120" dirty="0">
                <a:latin typeface="Abadi" panose="020B0604020104020204" pitchFamily="34" charset="0"/>
                <a:cs typeface="Calibri"/>
              </a:rPr>
              <a:t> </a:t>
            </a:r>
            <a:r>
              <a:rPr sz="2000" dirty="0">
                <a:latin typeface="Abadi" panose="020B0604020104020204" pitchFamily="34" charset="0"/>
                <a:cs typeface="Calibri"/>
              </a:rPr>
              <a:t>have</a:t>
            </a:r>
            <a:r>
              <a:rPr sz="2000" spc="-120" dirty="0">
                <a:latin typeface="Abadi" panose="020B0604020104020204" pitchFamily="34" charset="0"/>
                <a:cs typeface="Calibri"/>
              </a:rPr>
              <a:t> </a:t>
            </a:r>
            <a:r>
              <a:rPr sz="2000" spc="-10" dirty="0">
                <a:latin typeface="Abadi" panose="020B0604020104020204" pitchFamily="34" charset="0"/>
                <a:cs typeface="Calibri"/>
              </a:rPr>
              <a:t>higher </a:t>
            </a:r>
            <a:r>
              <a:rPr sz="2000" dirty="0">
                <a:latin typeface="Abadi" panose="020B0604020104020204" pitchFamily="34" charset="0"/>
                <a:cs typeface="Calibri"/>
              </a:rPr>
              <a:t>success</a:t>
            </a:r>
            <a:r>
              <a:rPr sz="2000" spc="-75" dirty="0">
                <a:latin typeface="Abadi" panose="020B0604020104020204" pitchFamily="34" charset="0"/>
                <a:cs typeface="Calibri"/>
              </a:rPr>
              <a:t> </a:t>
            </a:r>
            <a:r>
              <a:rPr sz="2000" spc="-10" dirty="0">
                <a:latin typeface="Abadi" panose="020B0604020104020204" pitchFamily="34" charset="0"/>
                <a:cs typeface="Calibri"/>
              </a:rPr>
              <a:t>rates</a:t>
            </a:r>
            <a:r>
              <a:rPr sz="2000" spc="-60" dirty="0">
                <a:latin typeface="Abadi" panose="020B0604020104020204" pitchFamily="34" charset="0"/>
                <a:cs typeface="Calibri"/>
              </a:rPr>
              <a:t> </a:t>
            </a:r>
            <a:r>
              <a:rPr sz="2000" dirty="0">
                <a:latin typeface="Abadi" panose="020B0604020104020204" pitchFamily="34" charset="0"/>
                <a:cs typeface="Calibri"/>
              </a:rPr>
              <a:t>than</a:t>
            </a:r>
            <a:r>
              <a:rPr sz="2000" spc="-60" dirty="0">
                <a:latin typeface="Abadi" panose="020B0604020104020204" pitchFamily="34" charset="0"/>
                <a:cs typeface="Calibri"/>
              </a:rPr>
              <a:t> </a:t>
            </a:r>
            <a:r>
              <a:rPr sz="2000" dirty="0">
                <a:latin typeface="Abadi" panose="020B0604020104020204" pitchFamily="34" charset="0"/>
                <a:cs typeface="Calibri"/>
              </a:rPr>
              <a:t>older</a:t>
            </a:r>
            <a:r>
              <a:rPr sz="2000" spc="-50" dirty="0">
                <a:latin typeface="Abadi" panose="020B0604020104020204" pitchFamily="34" charset="0"/>
                <a:cs typeface="Calibri"/>
              </a:rPr>
              <a:t> </a:t>
            </a:r>
            <a:r>
              <a:rPr sz="2000" spc="-10" dirty="0">
                <a:latin typeface="Abadi" panose="020B0604020104020204" pitchFamily="34" charset="0"/>
                <a:cs typeface="Calibri"/>
              </a:rPr>
              <a:t>flights.</a:t>
            </a:r>
            <a:endParaRPr sz="2000" dirty="0">
              <a:latin typeface="Abadi" panose="020B0604020104020204" pitchFamily="34" charset="0"/>
              <a:cs typeface="Calibri"/>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TextBox 5">
            <a:extLst>
              <a:ext uri="{FF2B5EF4-FFF2-40B4-BE49-F238E27FC236}">
                <a16:creationId xmlns:a16="http://schemas.microsoft.com/office/drawing/2014/main" id="{C7A7A353-5F58-1BA0-5E31-FDCFAAB689C1}"/>
              </a:ext>
            </a:extLst>
          </p:cNvPr>
          <p:cNvSpPr txBox="1"/>
          <p:nvPr/>
        </p:nvSpPr>
        <p:spPr>
          <a:xfrm>
            <a:off x="4617486" y="1555669"/>
            <a:ext cx="2345579" cy="369332"/>
          </a:xfrm>
          <a:prstGeom prst="rect">
            <a:avLst/>
          </a:prstGeom>
          <a:noFill/>
        </p:spPr>
        <p:txBody>
          <a:bodyPr wrap="none" rtlCol="0">
            <a:spAutoFit/>
          </a:bodyPr>
          <a:lstStyle/>
          <a:p>
            <a:r>
              <a:rPr lang="en-US" dirty="0">
                <a:solidFill>
                  <a:srgbClr val="FF0000"/>
                </a:solidFill>
              </a:rPr>
              <a:t>Payload vs. Launch Site</a:t>
            </a:r>
          </a:p>
        </p:txBody>
      </p:sp>
      <p:sp>
        <p:nvSpPr>
          <p:cNvPr id="7" name="object 3">
            <a:extLst>
              <a:ext uri="{FF2B5EF4-FFF2-40B4-BE49-F238E27FC236}">
                <a16:creationId xmlns:a16="http://schemas.microsoft.com/office/drawing/2014/main" id="{C2A87525-1E47-0E73-05DF-71AEA82FC0D2}"/>
              </a:ext>
            </a:extLst>
          </p:cNvPr>
          <p:cNvSpPr txBox="1"/>
          <p:nvPr/>
        </p:nvSpPr>
        <p:spPr>
          <a:xfrm>
            <a:off x="770012" y="4503457"/>
            <a:ext cx="10515599" cy="1374222"/>
          </a:xfrm>
          <a:prstGeom prst="rect">
            <a:avLst/>
          </a:prstGeom>
        </p:spPr>
        <p:txBody>
          <a:bodyPr vert="horz" wrap="square" lIns="0" tIns="12065" rIns="0" bIns="0" rtlCol="0">
            <a:spAutoFit/>
          </a:bodyPr>
          <a:lstStyle/>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The majority of the flights with payload mass above 7000 Kg were successful.</a:t>
            </a:r>
          </a:p>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KSC LC 39A success rate for payload mass under 5500 kg is 100%.</a:t>
            </a:r>
          </a:p>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For all launch sites the success rate is proportional to the payload mass.</a:t>
            </a:r>
          </a:p>
        </p:txBody>
      </p:sp>
      <p:pic>
        <p:nvPicPr>
          <p:cNvPr id="2050" name="Picture 2">
            <a:extLst>
              <a:ext uri="{FF2B5EF4-FFF2-40B4-BE49-F238E27FC236}">
                <a16:creationId xmlns:a16="http://schemas.microsoft.com/office/drawing/2014/main" id="{C5436DAB-9812-8606-2866-B1A3394A1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098543"/>
            <a:ext cx="10515599" cy="20606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TextBox 5">
            <a:extLst>
              <a:ext uri="{FF2B5EF4-FFF2-40B4-BE49-F238E27FC236}">
                <a16:creationId xmlns:a16="http://schemas.microsoft.com/office/drawing/2014/main" id="{96139DDD-0EE3-D19A-56FC-F41DFDA2ECE5}"/>
              </a:ext>
            </a:extLst>
          </p:cNvPr>
          <p:cNvSpPr txBox="1"/>
          <p:nvPr/>
        </p:nvSpPr>
        <p:spPr>
          <a:xfrm>
            <a:off x="2052414" y="1591296"/>
            <a:ext cx="2715743" cy="369332"/>
          </a:xfrm>
          <a:prstGeom prst="rect">
            <a:avLst/>
          </a:prstGeom>
          <a:noFill/>
        </p:spPr>
        <p:txBody>
          <a:bodyPr wrap="none" rtlCol="0">
            <a:spAutoFit/>
          </a:bodyPr>
          <a:lstStyle/>
          <a:p>
            <a:r>
              <a:rPr lang="en-US" dirty="0">
                <a:solidFill>
                  <a:srgbClr val="FF0000"/>
                </a:solidFill>
              </a:rPr>
              <a:t>Success Rate vs. Orbit Type</a:t>
            </a:r>
          </a:p>
        </p:txBody>
      </p:sp>
      <p:sp>
        <p:nvSpPr>
          <p:cNvPr id="7" name="object 3">
            <a:extLst>
              <a:ext uri="{FF2B5EF4-FFF2-40B4-BE49-F238E27FC236}">
                <a16:creationId xmlns:a16="http://schemas.microsoft.com/office/drawing/2014/main" id="{83B318CC-1EB7-23C2-3EF8-1DD388C24C7C}"/>
              </a:ext>
            </a:extLst>
          </p:cNvPr>
          <p:cNvSpPr txBox="1"/>
          <p:nvPr/>
        </p:nvSpPr>
        <p:spPr>
          <a:xfrm>
            <a:off x="6241567" y="2761474"/>
            <a:ext cx="5430161" cy="2297552"/>
          </a:xfrm>
          <a:prstGeom prst="rect">
            <a:avLst/>
          </a:prstGeom>
        </p:spPr>
        <p:txBody>
          <a:bodyPr vert="horz" wrap="square" lIns="0" tIns="12065" rIns="0" bIns="0" rtlCol="0">
            <a:spAutoFit/>
          </a:bodyPr>
          <a:lstStyle/>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The SO orbit has 0% success rate.</a:t>
            </a:r>
          </a:p>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The ELS-1, GEO, HEO and SSO orbits have 100% success rate.</a:t>
            </a:r>
          </a:p>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Orbits GTO, ISS, LEO, MEO and PO success rate is higher than 50% and less than 75%.</a:t>
            </a:r>
          </a:p>
        </p:txBody>
      </p:sp>
      <p:pic>
        <p:nvPicPr>
          <p:cNvPr id="3074" name="Picture 2">
            <a:extLst>
              <a:ext uri="{FF2B5EF4-FFF2-40B4-BE49-F238E27FC236}">
                <a16:creationId xmlns:a16="http://schemas.microsoft.com/office/drawing/2014/main" id="{16E15F9F-C809-4AF3-78DB-3B6879BA5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182414"/>
            <a:ext cx="4900891" cy="373401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TextBox 1">
            <a:extLst>
              <a:ext uri="{FF2B5EF4-FFF2-40B4-BE49-F238E27FC236}">
                <a16:creationId xmlns:a16="http://schemas.microsoft.com/office/drawing/2014/main" id="{4D86E577-694C-3E95-420B-50D16AFBBE57}"/>
              </a:ext>
            </a:extLst>
          </p:cNvPr>
          <p:cNvSpPr txBox="1"/>
          <p:nvPr/>
        </p:nvSpPr>
        <p:spPr>
          <a:xfrm>
            <a:off x="4663941" y="1538024"/>
            <a:ext cx="2864117" cy="369332"/>
          </a:xfrm>
          <a:prstGeom prst="rect">
            <a:avLst/>
          </a:prstGeom>
          <a:noFill/>
        </p:spPr>
        <p:txBody>
          <a:bodyPr wrap="none" rtlCol="0">
            <a:spAutoFit/>
          </a:bodyPr>
          <a:lstStyle/>
          <a:p>
            <a:r>
              <a:rPr lang="en-US" dirty="0">
                <a:solidFill>
                  <a:srgbClr val="FF0000"/>
                </a:solidFill>
              </a:rPr>
              <a:t>Flight Number vs. Orbit Type</a:t>
            </a:r>
          </a:p>
        </p:txBody>
      </p:sp>
      <p:sp>
        <p:nvSpPr>
          <p:cNvPr id="6" name="object 3">
            <a:extLst>
              <a:ext uri="{FF2B5EF4-FFF2-40B4-BE49-F238E27FC236}">
                <a16:creationId xmlns:a16="http://schemas.microsoft.com/office/drawing/2014/main" id="{CD9BDE37-08D8-D179-9C4F-A2FEBFCD9AD5}"/>
              </a:ext>
            </a:extLst>
          </p:cNvPr>
          <p:cNvSpPr txBox="1"/>
          <p:nvPr/>
        </p:nvSpPr>
        <p:spPr>
          <a:xfrm>
            <a:off x="770012" y="4864994"/>
            <a:ext cx="10515600" cy="899733"/>
          </a:xfrm>
          <a:prstGeom prst="rect">
            <a:avLst/>
          </a:prstGeom>
        </p:spPr>
        <p:txBody>
          <a:bodyPr vert="horz" wrap="square" lIns="0" tIns="12065" rIns="0" bIns="0" rtlCol="0">
            <a:spAutoFit/>
          </a:bodyPr>
          <a:lstStyle/>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The majority of the flights were launches to the ISS and GTO orbits.</a:t>
            </a:r>
          </a:p>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The data suggests that there is no relationship between the flight number and the orbit type.</a:t>
            </a:r>
          </a:p>
        </p:txBody>
      </p:sp>
      <p:pic>
        <p:nvPicPr>
          <p:cNvPr id="4098" name="Picture 2">
            <a:extLst>
              <a:ext uri="{FF2B5EF4-FFF2-40B4-BE49-F238E27FC236}">
                <a16:creationId xmlns:a16="http://schemas.microsoft.com/office/drawing/2014/main" id="{59235743-DD57-681C-8428-BC3E34F5F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2" y="2245225"/>
            <a:ext cx="10687960" cy="209723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TextBox 1">
            <a:extLst>
              <a:ext uri="{FF2B5EF4-FFF2-40B4-BE49-F238E27FC236}">
                <a16:creationId xmlns:a16="http://schemas.microsoft.com/office/drawing/2014/main" id="{95352652-1517-4E43-6EDD-F08E8DDADA21}"/>
              </a:ext>
            </a:extLst>
          </p:cNvPr>
          <p:cNvSpPr txBox="1"/>
          <p:nvPr/>
        </p:nvSpPr>
        <p:spPr>
          <a:xfrm>
            <a:off x="4969666" y="1621154"/>
            <a:ext cx="2252668" cy="369332"/>
          </a:xfrm>
          <a:prstGeom prst="rect">
            <a:avLst/>
          </a:prstGeom>
          <a:noFill/>
        </p:spPr>
        <p:txBody>
          <a:bodyPr wrap="none" rtlCol="0">
            <a:spAutoFit/>
          </a:bodyPr>
          <a:lstStyle/>
          <a:p>
            <a:r>
              <a:rPr lang="en-US" dirty="0">
                <a:solidFill>
                  <a:srgbClr val="FF0000"/>
                </a:solidFill>
              </a:rPr>
              <a:t>Payload vs. Orbit Type</a:t>
            </a:r>
          </a:p>
        </p:txBody>
      </p:sp>
      <p:sp>
        <p:nvSpPr>
          <p:cNvPr id="6" name="object 3">
            <a:extLst>
              <a:ext uri="{FF2B5EF4-FFF2-40B4-BE49-F238E27FC236}">
                <a16:creationId xmlns:a16="http://schemas.microsoft.com/office/drawing/2014/main" id="{FDAADF32-BE5E-4E6B-C5AA-6E58EA2DB238}"/>
              </a:ext>
            </a:extLst>
          </p:cNvPr>
          <p:cNvSpPr txBox="1"/>
          <p:nvPr/>
        </p:nvSpPr>
        <p:spPr>
          <a:xfrm>
            <a:off x="770012" y="4864994"/>
            <a:ext cx="10515600" cy="899733"/>
          </a:xfrm>
          <a:prstGeom prst="rect">
            <a:avLst/>
          </a:prstGeom>
        </p:spPr>
        <p:txBody>
          <a:bodyPr vert="horz" wrap="square" lIns="0" tIns="12065" rIns="0" bIns="0" rtlCol="0">
            <a:spAutoFit/>
          </a:bodyPr>
          <a:lstStyle/>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Payload masses above 10000Kg were placed in PO, ISS and LEO orbits.</a:t>
            </a:r>
          </a:p>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Payload masses above 4000Kg and less than 8000Kg were placed in the GTO orbit.</a:t>
            </a:r>
          </a:p>
        </p:txBody>
      </p:sp>
      <p:pic>
        <p:nvPicPr>
          <p:cNvPr id="5122" name="Picture 2">
            <a:extLst>
              <a:ext uri="{FF2B5EF4-FFF2-40B4-BE49-F238E27FC236}">
                <a16:creationId xmlns:a16="http://schemas.microsoft.com/office/drawing/2014/main" id="{72F787F0-596F-26CC-2EF0-E632C0577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251332"/>
            <a:ext cx="10515601" cy="20634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TextBox 1">
            <a:extLst>
              <a:ext uri="{FF2B5EF4-FFF2-40B4-BE49-F238E27FC236}">
                <a16:creationId xmlns:a16="http://schemas.microsoft.com/office/drawing/2014/main" id="{D1EAD2B9-860B-4241-7A0E-FCFE2B41600F}"/>
              </a:ext>
            </a:extLst>
          </p:cNvPr>
          <p:cNvSpPr txBox="1"/>
          <p:nvPr/>
        </p:nvSpPr>
        <p:spPr>
          <a:xfrm>
            <a:off x="2052414" y="1591296"/>
            <a:ext cx="2826223" cy="369332"/>
          </a:xfrm>
          <a:prstGeom prst="rect">
            <a:avLst/>
          </a:prstGeom>
          <a:noFill/>
        </p:spPr>
        <p:txBody>
          <a:bodyPr wrap="none" rtlCol="0">
            <a:spAutoFit/>
          </a:bodyPr>
          <a:lstStyle/>
          <a:p>
            <a:r>
              <a:rPr lang="en-US" dirty="0">
                <a:solidFill>
                  <a:srgbClr val="FF0000"/>
                </a:solidFill>
              </a:rPr>
              <a:t>Launch Success Yearly Trend</a:t>
            </a:r>
          </a:p>
        </p:txBody>
      </p:sp>
      <p:sp>
        <p:nvSpPr>
          <p:cNvPr id="6" name="object 3">
            <a:extLst>
              <a:ext uri="{FF2B5EF4-FFF2-40B4-BE49-F238E27FC236}">
                <a16:creationId xmlns:a16="http://schemas.microsoft.com/office/drawing/2014/main" id="{459BA007-29B4-26F2-B6EE-3DA7FBBC5A23}"/>
              </a:ext>
            </a:extLst>
          </p:cNvPr>
          <p:cNvSpPr txBox="1"/>
          <p:nvPr/>
        </p:nvSpPr>
        <p:spPr>
          <a:xfrm>
            <a:off x="6241567" y="2669811"/>
            <a:ext cx="5430161" cy="2759217"/>
          </a:xfrm>
          <a:prstGeom prst="rect">
            <a:avLst/>
          </a:prstGeom>
        </p:spPr>
        <p:txBody>
          <a:bodyPr vert="horz" wrap="square" lIns="0" tIns="12065" rIns="0" bIns="0" rtlCol="0">
            <a:spAutoFit/>
          </a:bodyPr>
          <a:lstStyle/>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The launches success rate increased steadily since 2013.</a:t>
            </a:r>
          </a:p>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The increase in the success rate between 2013 and 2017 was remarkable.</a:t>
            </a:r>
          </a:p>
          <a:p>
            <a:pPr marL="354965" marR="26034" indent="-342900">
              <a:lnSpc>
                <a:spcPct val="150000"/>
              </a:lnSpc>
              <a:spcBef>
                <a:spcPts val="95"/>
              </a:spcBef>
              <a:buClr>
                <a:srgbClr val="0948CB"/>
              </a:buClr>
              <a:buFont typeface="Wingdings" panose="05000000000000000000" pitchFamily="2" charset="2"/>
              <a:buChar char="§"/>
              <a:tabLst>
                <a:tab pos="335280" algn="l"/>
                <a:tab pos="1443355" algn="l"/>
              </a:tabLst>
            </a:pPr>
            <a:r>
              <a:rPr lang="en-US" sz="2000" dirty="0">
                <a:latin typeface="Abadi" panose="020B0604020104020204" pitchFamily="34" charset="0"/>
                <a:cs typeface="Calibri"/>
              </a:rPr>
              <a:t>During 2018 there was a drop in the launches success rate.</a:t>
            </a:r>
          </a:p>
        </p:txBody>
      </p:sp>
      <p:pic>
        <p:nvPicPr>
          <p:cNvPr id="6146" name="Picture 2">
            <a:extLst>
              <a:ext uri="{FF2B5EF4-FFF2-40B4-BE49-F238E27FC236}">
                <a16:creationId xmlns:a16="http://schemas.microsoft.com/office/drawing/2014/main" id="{BB0C2672-CC86-9D42-B4D9-EC9E5EDA7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596" y="2228300"/>
            <a:ext cx="5400675" cy="4114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BC5FAB5B-088B-C7C6-4DA5-4B695BF96437}"/>
              </a:ext>
            </a:extLst>
          </p:cNvPr>
          <p:cNvPicPr>
            <a:picLocks noChangeAspect="1"/>
          </p:cNvPicPr>
          <p:nvPr/>
        </p:nvPicPr>
        <p:blipFill>
          <a:blip r:embed="rId3"/>
          <a:stretch>
            <a:fillRect/>
          </a:stretch>
        </p:blipFill>
        <p:spPr>
          <a:xfrm>
            <a:off x="770011" y="2202673"/>
            <a:ext cx="7127080" cy="682065"/>
          </a:xfrm>
          <a:prstGeom prst="rect">
            <a:avLst/>
          </a:prstGeom>
        </p:spPr>
      </p:pic>
      <p:pic>
        <p:nvPicPr>
          <p:cNvPr id="9" name="Picture 8">
            <a:extLst>
              <a:ext uri="{FF2B5EF4-FFF2-40B4-BE49-F238E27FC236}">
                <a16:creationId xmlns:a16="http://schemas.microsoft.com/office/drawing/2014/main" id="{36AFA5E7-2F91-EEA9-D5B8-BFCB9C46FE9E}"/>
              </a:ext>
            </a:extLst>
          </p:cNvPr>
          <p:cNvPicPr>
            <a:picLocks noChangeAspect="1"/>
          </p:cNvPicPr>
          <p:nvPr/>
        </p:nvPicPr>
        <p:blipFill>
          <a:blip r:embed="rId4"/>
          <a:stretch>
            <a:fillRect/>
          </a:stretch>
        </p:blipFill>
        <p:spPr>
          <a:xfrm>
            <a:off x="770011" y="3610660"/>
            <a:ext cx="2852298" cy="2253915"/>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8DF08B22-59DE-ECF9-5D1D-C706FD7D2D9D}"/>
              </a:ext>
            </a:extLst>
          </p:cNvPr>
          <p:cNvSpPr txBox="1"/>
          <p:nvPr/>
        </p:nvSpPr>
        <p:spPr>
          <a:xfrm>
            <a:off x="770011" y="1639657"/>
            <a:ext cx="1322798" cy="400110"/>
          </a:xfrm>
          <a:prstGeom prst="rect">
            <a:avLst/>
          </a:prstGeom>
          <a:noFill/>
        </p:spPr>
        <p:txBody>
          <a:bodyPr wrap="none" rtlCol="0">
            <a:spAutoFit/>
          </a:bodyPr>
          <a:lstStyle/>
          <a:p>
            <a:r>
              <a:rPr lang="en-US" sz="2000" dirty="0">
                <a:solidFill>
                  <a:srgbClr val="FF0000"/>
                </a:solidFill>
                <a:latin typeface="Abadi" panose="020B0604020104020204" pitchFamily="34" charset="0"/>
              </a:rPr>
              <a:t>SQL query</a:t>
            </a:r>
          </a:p>
        </p:txBody>
      </p:sp>
      <p:sp>
        <p:nvSpPr>
          <p:cNvPr id="5" name="TextBox 4">
            <a:extLst>
              <a:ext uri="{FF2B5EF4-FFF2-40B4-BE49-F238E27FC236}">
                <a16:creationId xmlns:a16="http://schemas.microsoft.com/office/drawing/2014/main" id="{1C2D161F-5045-827A-202D-F541C07DB473}"/>
              </a:ext>
            </a:extLst>
          </p:cNvPr>
          <p:cNvSpPr txBox="1"/>
          <p:nvPr/>
        </p:nvSpPr>
        <p:spPr>
          <a:xfrm>
            <a:off x="770011" y="3047644"/>
            <a:ext cx="1535998" cy="400110"/>
          </a:xfrm>
          <a:prstGeom prst="rect">
            <a:avLst/>
          </a:prstGeom>
          <a:noFill/>
        </p:spPr>
        <p:txBody>
          <a:bodyPr wrap="none" rtlCol="0">
            <a:spAutoFit/>
          </a:bodyPr>
          <a:lstStyle/>
          <a:p>
            <a:r>
              <a:rPr lang="en-US" sz="2000" dirty="0">
                <a:solidFill>
                  <a:srgbClr val="FF0000"/>
                </a:solidFill>
                <a:latin typeface="Abadi" panose="020B0604020104020204" pitchFamily="34" charset="0"/>
              </a:rPr>
              <a:t>Launch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5" name="Picture 4">
            <a:extLst>
              <a:ext uri="{FF2B5EF4-FFF2-40B4-BE49-F238E27FC236}">
                <a16:creationId xmlns:a16="http://schemas.microsoft.com/office/drawing/2014/main" id="{9C201A4F-4D3E-96D9-94F4-1C6D048F6128}"/>
              </a:ext>
            </a:extLst>
          </p:cNvPr>
          <p:cNvPicPr>
            <a:picLocks noChangeAspect="1"/>
          </p:cNvPicPr>
          <p:nvPr/>
        </p:nvPicPr>
        <p:blipFill>
          <a:blip r:embed="rId3"/>
          <a:stretch>
            <a:fillRect/>
          </a:stretch>
        </p:blipFill>
        <p:spPr>
          <a:xfrm>
            <a:off x="770011" y="2196458"/>
            <a:ext cx="10238415" cy="3267172"/>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E3330A3C-7228-3FA4-9F13-D39529A79667}"/>
              </a:ext>
            </a:extLst>
          </p:cNvPr>
          <p:cNvSpPr txBox="1"/>
          <p:nvPr/>
        </p:nvSpPr>
        <p:spPr>
          <a:xfrm>
            <a:off x="770011" y="1546970"/>
            <a:ext cx="4132863" cy="400110"/>
          </a:xfrm>
          <a:prstGeom prst="rect">
            <a:avLst/>
          </a:prstGeom>
          <a:noFill/>
        </p:spPr>
        <p:txBody>
          <a:bodyPr wrap="none" rtlCol="0">
            <a:spAutoFit/>
          </a:bodyPr>
          <a:lstStyle/>
          <a:p>
            <a:r>
              <a:rPr lang="en-US" sz="2000" dirty="0">
                <a:solidFill>
                  <a:srgbClr val="FF0000"/>
                </a:solidFill>
                <a:latin typeface="Abadi" panose="020B0604020104020204" pitchFamily="34" charset="0"/>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5" name="Picture 4">
            <a:extLst>
              <a:ext uri="{FF2B5EF4-FFF2-40B4-BE49-F238E27FC236}">
                <a16:creationId xmlns:a16="http://schemas.microsoft.com/office/drawing/2014/main" id="{8DCF99FD-612F-DCB1-9F53-7B33987BE39D}"/>
              </a:ext>
            </a:extLst>
          </p:cNvPr>
          <p:cNvPicPr>
            <a:picLocks noChangeAspect="1"/>
          </p:cNvPicPr>
          <p:nvPr/>
        </p:nvPicPr>
        <p:blipFill>
          <a:blip r:embed="rId3"/>
          <a:stretch>
            <a:fillRect/>
          </a:stretch>
        </p:blipFill>
        <p:spPr>
          <a:xfrm>
            <a:off x="770011" y="2354007"/>
            <a:ext cx="10285259" cy="2180360"/>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B47C064C-8C47-2832-C6AA-3EF567308012}"/>
              </a:ext>
            </a:extLst>
          </p:cNvPr>
          <p:cNvSpPr txBox="1"/>
          <p:nvPr/>
        </p:nvSpPr>
        <p:spPr>
          <a:xfrm>
            <a:off x="770011" y="1546970"/>
            <a:ext cx="1669047" cy="400110"/>
          </a:xfrm>
          <a:prstGeom prst="rect">
            <a:avLst/>
          </a:prstGeom>
          <a:noFill/>
        </p:spPr>
        <p:txBody>
          <a:bodyPr wrap="none" rtlCol="0">
            <a:spAutoFit/>
          </a:bodyPr>
          <a:lstStyle/>
          <a:p>
            <a:r>
              <a:rPr lang="en-US" sz="2000" dirty="0">
                <a:solidFill>
                  <a:srgbClr val="FF0000"/>
                </a:solidFill>
                <a:latin typeface="Abadi" panose="020B0604020104020204" pitchFamily="34" charset="0"/>
              </a:rPr>
              <a:t>Payload Mass</a:t>
            </a:r>
          </a:p>
        </p:txBody>
      </p:sp>
      <p:sp>
        <p:nvSpPr>
          <p:cNvPr id="8" name="TextBox 7">
            <a:extLst>
              <a:ext uri="{FF2B5EF4-FFF2-40B4-BE49-F238E27FC236}">
                <a16:creationId xmlns:a16="http://schemas.microsoft.com/office/drawing/2014/main" id="{7D227367-2555-9462-F489-38F37705FE47}"/>
              </a:ext>
            </a:extLst>
          </p:cNvPr>
          <p:cNvSpPr txBox="1"/>
          <p:nvPr/>
        </p:nvSpPr>
        <p:spPr>
          <a:xfrm>
            <a:off x="770011" y="4854997"/>
            <a:ext cx="10285259" cy="400110"/>
          </a:xfrm>
          <a:prstGeom prst="rect">
            <a:avLst/>
          </a:prstGeom>
          <a:noFill/>
        </p:spPr>
        <p:txBody>
          <a:bodyPr wrap="square" rtlCol="0">
            <a:spAutoFit/>
          </a:bodyPr>
          <a:lstStyle/>
          <a:p>
            <a:r>
              <a:rPr lang="en-US" sz="2000" dirty="0">
                <a:solidFill>
                  <a:srgbClr val="FF0000"/>
                </a:solidFill>
                <a:latin typeface="Abadi" panose="020B0604020104020204" pitchFamily="34" charset="0"/>
              </a:rPr>
              <a:t>The total payload mass for customer NASA (CRC) </a:t>
            </a:r>
            <a:r>
              <a:rPr lang="en-US" sz="2000" dirty="0" err="1">
                <a:solidFill>
                  <a:srgbClr val="FF0000"/>
                </a:solidFill>
                <a:latin typeface="Abadi" panose="020B0604020104020204" pitchFamily="34" charset="0"/>
              </a:rPr>
              <a:t>est</a:t>
            </a:r>
            <a:r>
              <a:rPr lang="en-US" sz="2000" dirty="0">
                <a:solidFill>
                  <a:srgbClr val="FF0000"/>
                </a:solidFill>
                <a:latin typeface="Abadi" panose="020B0604020104020204" pitchFamily="34" charset="0"/>
              </a:rPr>
              <a:t> de 48213Kg</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5" name="Picture 4">
            <a:extLst>
              <a:ext uri="{FF2B5EF4-FFF2-40B4-BE49-F238E27FC236}">
                <a16:creationId xmlns:a16="http://schemas.microsoft.com/office/drawing/2014/main" id="{FB576FBA-B9CD-EFD3-441E-5042010FDACB}"/>
              </a:ext>
            </a:extLst>
          </p:cNvPr>
          <p:cNvPicPr>
            <a:picLocks noChangeAspect="1"/>
          </p:cNvPicPr>
          <p:nvPr/>
        </p:nvPicPr>
        <p:blipFill>
          <a:blip r:embed="rId3"/>
          <a:stretch>
            <a:fillRect/>
          </a:stretch>
        </p:blipFill>
        <p:spPr>
          <a:xfrm>
            <a:off x="770011" y="2258318"/>
            <a:ext cx="9862477" cy="1672416"/>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42455D99-2E09-3A1F-2C2E-B9C2967607C9}"/>
              </a:ext>
            </a:extLst>
          </p:cNvPr>
          <p:cNvSpPr txBox="1"/>
          <p:nvPr/>
        </p:nvSpPr>
        <p:spPr>
          <a:xfrm>
            <a:off x="770011" y="1550148"/>
            <a:ext cx="2640466" cy="400110"/>
          </a:xfrm>
          <a:prstGeom prst="rect">
            <a:avLst/>
          </a:prstGeom>
          <a:noFill/>
        </p:spPr>
        <p:txBody>
          <a:bodyPr wrap="none" rtlCol="0">
            <a:spAutoFit/>
          </a:bodyPr>
          <a:lstStyle/>
          <a:p>
            <a:r>
              <a:rPr lang="en-US" sz="2000" dirty="0">
                <a:solidFill>
                  <a:srgbClr val="FF0000"/>
                </a:solidFill>
                <a:latin typeface="Abadi" panose="020B0604020104020204" pitchFamily="34" charset="0"/>
              </a:rPr>
              <a:t>Average payload mass</a:t>
            </a:r>
          </a:p>
        </p:txBody>
      </p:sp>
      <p:sp>
        <p:nvSpPr>
          <p:cNvPr id="8" name="TextBox 7">
            <a:extLst>
              <a:ext uri="{FF2B5EF4-FFF2-40B4-BE49-F238E27FC236}">
                <a16:creationId xmlns:a16="http://schemas.microsoft.com/office/drawing/2014/main" id="{BD835E04-395B-9AF1-7DCF-D49135D75A9C}"/>
              </a:ext>
            </a:extLst>
          </p:cNvPr>
          <p:cNvSpPr txBox="1"/>
          <p:nvPr/>
        </p:nvSpPr>
        <p:spPr>
          <a:xfrm>
            <a:off x="770011" y="4238794"/>
            <a:ext cx="10285259" cy="400110"/>
          </a:xfrm>
          <a:prstGeom prst="rect">
            <a:avLst/>
          </a:prstGeom>
          <a:noFill/>
        </p:spPr>
        <p:txBody>
          <a:bodyPr wrap="square" rtlCol="0">
            <a:spAutoFit/>
          </a:bodyPr>
          <a:lstStyle/>
          <a:p>
            <a:r>
              <a:rPr lang="en-US" sz="2000" dirty="0">
                <a:solidFill>
                  <a:srgbClr val="FF0000"/>
                </a:solidFill>
                <a:latin typeface="Abadi" panose="020B0604020104020204" pitchFamily="34" charset="0"/>
              </a:rPr>
              <a:t>The average payload mass for Booster version F9 v1.1 is 2534 Kg</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5" name="Picture 4">
            <a:extLst>
              <a:ext uri="{FF2B5EF4-FFF2-40B4-BE49-F238E27FC236}">
                <a16:creationId xmlns:a16="http://schemas.microsoft.com/office/drawing/2014/main" id="{E16C3094-2723-E436-F664-285E9854B43B}"/>
              </a:ext>
            </a:extLst>
          </p:cNvPr>
          <p:cNvPicPr>
            <a:picLocks noChangeAspect="1"/>
          </p:cNvPicPr>
          <p:nvPr/>
        </p:nvPicPr>
        <p:blipFill>
          <a:blip r:embed="rId3"/>
          <a:stretch>
            <a:fillRect/>
          </a:stretch>
        </p:blipFill>
        <p:spPr>
          <a:xfrm>
            <a:off x="770011" y="2212405"/>
            <a:ext cx="8833285" cy="1504571"/>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03292213-D8BC-D654-B058-CC7585B249F9}"/>
              </a:ext>
            </a:extLst>
          </p:cNvPr>
          <p:cNvSpPr txBox="1"/>
          <p:nvPr/>
        </p:nvSpPr>
        <p:spPr>
          <a:xfrm>
            <a:off x="770011" y="1550148"/>
            <a:ext cx="2427268" cy="400110"/>
          </a:xfrm>
          <a:prstGeom prst="rect">
            <a:avLst/>
          </a:prstGeom>
          <a:noFill/>
        </p:spPr>
        <p:txBody>
          <a:bodyPr wrap="none" rtlCol="0">
            <a:spAutoFit/>
          </a:bodyPr>
          <a:lstStyle/>
          <a:p>
            <a:r>
              <a:rPr lang="en-US" sz="2000" dirty="0">
                <a:solidFill>
                  <a:srgbClr val="FF0000"/>
                </a:solidFill>
                <a:latin typeface="Abadi" panose="020B0604020104020204" pitchFamily="34" charset="0"/>
              </a:rPr>
              <a:t>First successful Date</a:t>
            </a:r>
          </a:p>
        </p:txBody>
      </p:sp>
      <p:sp>
        <p:nvSpPr>
          <p:cNvPr id="8" name="TextBox 7">
            <a:extLst>
              <a:ext uri="{FF2B5EF4-FFF2-40B4-BE49-F238E27FC236}">
                <a16:creationId xmlns:a16="http://schemas.microsoft.com/office/drawing/2014/main" id="{D018C756-BE79-1C58-9EE3-0E223BFA1F96}"/>
              </a:ext>
            </a:extLst>
          </p:cNvPr>
          <p:cNvSpPr txBox="1"/>
          <p:nvPr/>
        </p:nvSpPr>
        <p:spPr>
          <a:xfrm>
            <a:off x="695088" y="4239892"/>
            <a:ext cx="8908208" cy="400110"/>
          </a:xfrm>
          <a:prstGeom prst="rect">
            <a:avLst/>
          </a:prstGeom>
          <a:noFill/>
        </p:spPr>
        <p:txBody>
          <a:bodyPr wrap="none" rtlCol="0">
            <a:spAutoFit/>
          </a:bodyPr>
          <a:lstStyle/>
          <a:p>
            <a:r>
              <a:rPr lang="en-US" sz="2000" dirty="0">
                <a:solidFill>
                  <a:srgbClr val="FF0000"/>
                </a:solidFill>
                <a:latin typeface="Abadi" panose="020B0604020104020204" pitchFamily="34" charset="0"/>
              </a:rPr>
              <a:t>The first time there was a successful ground landing was in December 2015 </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5" name="Picture 4">
            <a:extLst>
              <a:ext uri="{FF2B5EF4-FFF2-40B4-BE49-F238E27FC236}">
                <a16:creationId xmlns:a16="http://schemas.microsoft.com/office/drawing/2014/main" id="{B55955D0-FDC1-7D28-A053-72060D1C2E33}"/>
              </a:ext>
            </a:extLst>
          </p:cNvPr>
          <p:cNvPicPr>
            <a:picLocks noChangeAspect="1"/>
          </p:cNvPicPr>
          <p:nvPr/>
        </p:nvPicPr>
        <p:blipFill>
          <a:blip r:embed="rId3"/>
          <a:stretch>
            <a:fillRect/>
          </a:stretch>
        </p:blipFill>
        <p:spPr>
          <a:xfrm>
            <a:off x="770010" y="2187510"/>
            <a:ext cx="9525895" cy="2814121"/>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AE6C2CD6-FFB7-9F00-6658-ABD5A057131B}"/>
              </a:ext>
            </a:extLst>
          </p:cNvPr>
          <p:cNvSpPr txBox="1"/>
          <p:nvPr/>
        </p:nvSpPr>
        <p:spPr>
          <a:xfrm>
            <a:off x="770011" y="1568178"/>
            <a:ext cx="3246402" cy="400110"/>
          </a:xfrm>
          <a:prstGeom prst="rect">
            <a:avLst/>
          </a:prstGeom>
          <a:noFill/>
        </p:spPr>
        <p:txBody>
          <a:bodyPr wrap="none" rtlCol="0">
            <a:spAutoFit/>
          </a:bodyPr>
          <a:lstStyle/>
          <a:p>
            <a:r>
              <a:rPr lang="en-US" sz="2000" dirty="0">
                <a:latin typeface="Abadi" panose="020B0604020104020204" pitchFamily="34" charset="0"/>
              </a:rPr>
              <a:t>Below the query and results</a:t>
            </a:r>
          </a:p>
        </p:txBody>
      </p:sp>
      <p:sp>
        <p:nvSpPr>
          <p:cNvPr id="7" name="TextBox 6">
            <a:extLst>
              <a:ext uri="{FF2B5EF4-FFF2-40B4-BE49-F238E27FC236}">
                <a16:creationId xmlns:a16="http://schemas.microsoft.com/office/drawing/2014/main" id="{922F76C6-790B-2A95-E712-59C24D7ADDD3}"/>
              </a:ext>
            </a:extLst>
          </p:cNvPr>
          <p:cNvSpPr txBox="1"/>
          <p:nvPr/>
        </p:nvSpPr>
        <p:spPr>
          <a:xfrm>
            <a:off x="770011" y="5317687"/>
            <a:ext cx="9525894" cy="707886"/>
          </a:xfrm>
          <a:prstGeom prst="rect">
            <a:avLst/>
          </a:prstGeom>
          <a:noFill/>
        </p:spPr>
        <p:txBody>
          <a:bodyPr wrap="square" rtlCol="0">
            <a:spAutoFit/>
          </a:bodyPr>
          <a:lstStyle/>
          <a:p>
            <a:r>
              <a:rPr lang="en-US" sz="2000" dirty="0">
                <a:latin typeface="Abadi" panose="020B0604020104020204" pitchFamily="34" charset="0"/>
              </a:rPr>
              <a:t>The list in the picture above shows the booster versions that landed on Drone ship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9A8AB232-5134-D3A5-E3D5-C666F7BAB2EB}"/>
              </a:ext>
            </a:extLst>
          </p:cNvPr>
          <p:cNvSpPr txBox="1">
            <a:spLocks/>
          </p:cNvSpPr>
          <p:nvPr/>
        </p:nvSpPr>
        <p:spPr>
          <a:xfrm>
            <a:off x="770011" y="1502559"/>
            <a:ext cx="10687961" cy="4816791"/>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Aerospatiale companies struggle with building sophisticated spacecrafts as they bear huge costs. To minimize the construction costs, SpaceX wants to reuse the first stage of Falcon 9 for its next space mission. This project aims at predicting whether that first stage will be launch and land successfully based on the past launch data of Falcon 9 rockets.</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For this project, data was collected using SpaceX API and Webscraping. After data collection, Data went through the wrangling process for cleaning it. To understand the data, we performed Exploratory Data analysis by writing SQL requests, visualizing data and analyzing data on map using Folium library. To make predictions we used four Machine learning algorithms – Logistic Regression, Support Vector Machine, Decision Tree and K Nearest Neighbors. </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results showed that launches were successful as time passed and with bigger payloads. Most of the launch sites were near coastlines to reduce the risk of impacting population and infrastructures during launching operations. Finally, after training the algorithms, The Decision Tree resulted to be the best algorithm for SpaceX data with a prediction accuracy of 94% on the test data. </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5" name="Picture 4">
            <a:extLst>
              <a:ext uri="{FF2B5EF4-FFF2-40B4-BE49-F238E27FC236}">
                <a16:creationId xmlns:a16="http://schemas.microsoft.com/office/drawing/2014/main" id="{AF31490E-72AC-0259-6A68-F9FEE224C275}"/>
              </a:ext>
            </a:extLst>
          </p:cNvPr>
          <p:cNvPicPr>
            <a:picLocks noChangeAspect="1"/>
          </p:cNvPicPr>
          <p:nvPr/>
        </p:nvPicPr>
        <p:blipFill>
          <a:blip r:embed="rId3"/>
          <a:stretch>
            <a:fillRect/>
          </a:stretch>
        </p:blipFill>
        <p:spPr>
          <a:xfrm>
            <a:off x="770011" y="2211249"/>
            <a:ext cx="10515600" cy="2562625"/>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F0598F6C-8B21-59CA-A59C-31D8719E41FF}"/>
              </a:ext>
            </a:extLst>
          </p:cNvPr>
          <p:cNvSpPr txBox="1"/>
          <p:nvPr/>
        </p:nvSpPr>
        <p:spPr>
          <a:xfrm>
            <a:off x="770011" y="1615674"/>
            <a:ext cx="2002471" cy="400110"/>
          </a:xfrm>
          <a:prstGeom prst="rect">
            <a:avLst/>
          </a:prstGeom>
          <a:noFill/>
        </p:spPr>
        <p:txBody>
          <a:bodyPr wrap="none" rtlCol="0">
            <a:spAutoFit/>
          </a:bodyPr>
          <a:lstStyle/>
          <a:p>
            <a:r>
              <a:rPr lang="en-US" sz="2000" dirty="0">
                <a:latin typeface="Abadi" panose="020B0604020104020204" pitchFamily="34" charset="0"/>
              </a:rPr>
              <a:t>The query used :</a:t>
            </a:r>
          </a:p>
        </p:txBody>
      </p:sp>
      <p:sp>
        <p:nvSpPr>
          <p:cNvPr id="8" name="TextBox 7">
            <a:extLst>
              <a:ext uri="{FF2B5EF4-FFF2-40B4-BE49-F238E27FC236}">
                <a16:creationId xmlns:a16="http://schemas.microsoft.com/office/drawing/2014/main" id="{43E91D22-B9D3-412D-D3C8-BC8E8F84BD8A}"/>
              </a:ext>
            </a:extLst>
          </p:cNvPr>
          <p:cNvSpPr txBox="1"/>
          <p:nvPr/>
        </p:nvSpPr>
        <p:spPr>
          <a:xfrm>
            <a:off x="770010" y="5199668"/>
            <a:ext cx="6155852" cy="400110"/>
          </a:xfrm>
          <a:prstGeom prst="rect">
            <a:avLst/>
          </a:prstGeom>
          <a:noFill/>
        </p:spPr>
        <p:txBody>
          <a:bodyPr wrap="none" rtlCol="0">
            <a:spAutoFit/>
          </a:bodyPr>
          <a:lstStyle/>
          <a:p>
            <a:r>
              <a:rPr lang="en-US" sz="2000" dirty="0">
                <a:latin typeface="Abadi" panose="020B0604020104020204" pitchFamily="34" charset="0"/>
              </a:rPr>
              <a:t>We can see that most of the outcomes were successful</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5" name="Picture 4">
            <a:extLst>
              <a:ext uri="{FF2B5EF4-FFF2-40B4-BE49-F238E27FC236}">
                <a16:creationId xmlns:a16="http://schemas.microsoft.com/office/drawing/2014/main" id="{AEB135D1-D982-FA37-846F-85814D8A89B5}"/>
              </a:ext>
            </a:extLst>
          </p:cNvPr>
          <p:cNvPicPr>
            <a:picLocks noChangeAspect="1"/>
          </p:cNvPicPr>
          <p:nvPr/>
        </p:nvPicPr>
        <p:blipFill>
          <a:blip r:embed="rId3"/>
          <a:stretch>
            <a:fillRect/>
          </a:stretch>
        </p:blipFill>
        <p:spPr>
          <a:xfrm>
            <a:off x="853138" y="2238313"/>
            <a:ext cx="8730249" cy="2915265"/>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B8EC3285-9171-B1EC-A1CD-A77333F32DCF}"/>
              </a:ext>
            </a:extLst>
          </p:cNvPr>
          <p:cNvSpPr txBox="1"/>
          <p:nvPr/>
        </p:nvSpPr>
        <p:spPr>
          <a:xfrm>
            <a:off x="770011" y="1615674"/>
            <a:ext cx="2002471" cy="400110"/>
          </a:xfrm>
          <a:prstGeom prst="rect">
            <a:avLst/>
          </a:prstGeom>
          <a:noFill/>
        </p:spPr>
        <p:txBody>
          <a:bodyPr wrap="none" rtlCol="0">
            <a:spAutoFit/>
          </a:bodyPr>
          <a:lstStyle/>
          <a:p>
            <a:r>
              <a:rPr lang="en-US" sz="2000" dirty="0">
                <a:latin typeface="Abadi" panose="020B0604020104020204" pitchFamily="34" charset="0"/>
              </a:rPr>
              <a:t>The query used :</a:t>
            </a:r>
          </a:p>
        </p:txBody>
      </p:sp>
      <p:sp>
        <p:nvSpPr>
          <p:cNvPr id="8" name="TextBox 7">
            <a:extLst>
              <a:ext uri="{FF2B5EF4-FFF2-40B4-BE49-F238E27FC236}">
                <a16:creationId xmlns:a16="http://schemas.microsoft.com/office/drawing/2014/main" id="{D5917E06-497B-6C35-3DFB-5D3B9D7B3A3A}"/>
              </a:ext>
            </a:extLst>
          </p:cNvPr>
          <p:cNvSpPr txBox="1"/>
          <p:nvPr/>
        </p:nvSpPr>
        <p:spPr>
          <a:xfrm>
            <a:off x="770011" y="5376107"/>
            <a:ext cx="6987810" cy="400110"/>
          </a:xfrm>
          <a:prstGeom prst="rect">
            <a:avLst/>
          </a:prstGeom>
          <a:noFill/>
        </p:spPr>
        <p:txBody>
          <a:bodyPr wrap="none" rtlCol="0">
            <a:spAutoFit/>
          </a:bodyPr>
          <a:lstStyle/>
          <a:p>
            <a:r>
              <a:rPr lang="en-US" sz="2000" dirty="0">
                <a:latin typeface="Abadi" panose="020B0604020104020204" pitchFamily="34" charset="0"/>
              </a:rPr>
              <a:t>The above picture shows the boosters with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82581"/>
            <a:ext cx="9745589" cy="79882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results list the failed landing outcomes in drone ship, their booster versions, and launch site names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1FC8BE8A-9223-5CD7-641D-AED9BE63EB26}"/>
              </a:ext>
            </a:extLst>
          </p:cNvPr>
          <p:cNvPicPr>
            <a:picLocks noChangeAspect="1"/>
          </p:cNvPicPr>
          <p:nvPr/>
        </p:nvPicPr>
        <p:blipFill>
          <a:blip r:embed="rId3"/>
          <a:stretch>
            <a:fillRect/>
          </a:stretch>
        </p:blipFill>
        <p:spPr>
          <a:xfrm>
            <a:off x="770010" y="2133061"/>
            <a:ext cx="10687961" cy="200298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F159F6C5-33B4-CC5C-C24B-05871FD39913}"/>
              </a:ext>
            </a:extLst>
          </p:cNvPr>
          <p:cNvSpPr txBox="1"/>
          <p:nvPr/>
        </p:nvSpPr>
        <p:spPr>
          <a:xfrm>
            <a:off x="770011" y="1580049"/>
            <a:ext cx="2002471" cy="400110"/>
          </a:xfrm>
          <a:prstGeom prst="rect">
            <a:avLst/>
          </a:prstGeom>
          <a:noFill/>
        </p:spPr>
        <p:txBody>
          <a:bodyPr wrap="none" rtlCol="0">
            <a:spAutoFit/>
          </a:bodyPr>
          <a:lstStyle/>
          <a:p>
            <a:r>
              <a:rPr lang="en-US" sz="2000" dirty="0">
                <a:latin typeface="Abadi" panose="020B0604020104020204" pitchFamily="34" charset="0"/>
              </a:rPr>
              <a:t>The query used :</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98003"/>
            <a:ext cx="10651978" cy="727570"/>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The results 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C87DBB58-7B62-1591-59B3-22FA14199350}"/>
              </a:ext>
            </a:extLst>
          </p:cNvPr>
          <p:cNvPicPr>
            <a:picLocks noChangeAspect="1"/>
          </p:cNvPicPr>
          <p:nvPr/>
        </p:nvPicPr>
        <p:blipFill>
          <a:blip r:embed="rId4"/>
          <a:stretch>
            <a:fillRect/>
          </a:stretch>
        </p:blipFill>
        <p:spPr>
          <a:xfrm>
            <a:off x="770011" y="1492327"/>
            <a:ext cx="10651978" cy="35958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USA Launch Sites in California and Florida</a:t>
            </a:r>
          </a:p>
        </p:txBody>
      </p:sp>
      <p:pic>
        <p:nvPicPr>
          <p:cNvPr id="1026" name="Picture 2">
            <a:extLst>
              <a:ext uri="{FF2B5EF4-FFF2-40B4-BE49-F238E27FC236}">
                <a16:creationId xmlns:a16="http://schemas.microsoft.com/office/drawing/2014/main" id="{6A445DDF-3CDD-4565-1E25-6A1CD3A96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2" y="2035213"/>
            <a:ext cx="7625454" cy="37124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7FE7AE-3BBE-C37D-D993-9C0E5A288726}"/>
              </a:ext>
            </a:extLst>
          </p:cNvPr>
          <p:cNvSpPr txBox="1"/>
          <p:nvPr/>
        </p:nvSpPr>
        <p:spPr>
          <a:xfrm>
            <a:off x="770012" y="1485046"/>
            <a:ext cx="3187091" cy="400110"/>
          </a:xfrm>
          <a:prstGeom prst="rect">
            <a:avLst/>
          </a:prstGeom>
          <a:noFill/>
        </p:spPr>
        <p:txBody>
          <a:bodyPr wrap="none" rtlCol="0">
            <a:spAutoFit/>
          </a:bodyPr>
          <a:lstStyle/>
          <a:p>
            <a:r>
              <a:rPr lang="en-US" sz="2000" dirty="0">
                <a:latin typeface="Abadi" panose="020B0604020104020204" pitchFamily="34" charset="0"/>
              </a:rPr>
              <a:t>Map generated with Folium</a:t>
            </a:r>
          </a:p>
        </p:txBody>
      </p:sp>
      <p:sp>
        <p:nvSpPr>
          <p:cNvPr id="6" name="TextBox 5">
            <a:extLst>
              <a:ext uri="{FF2B5EF4-FFF2-40B4-BE49-F238E27FC236}">
                <a16:creationId xmlns:a16="http://schemas.microsoft.com/office/drawing/2014/main" id="{199E1FEC-B8EF-841F-F2A3-EA7255537998}"/>
              </a:ext>
            </a:extLst>
          </p:cNvPr>
          <p:cNvSpPr txBox="1"/>
          <p:nvPr/>
        </p:nvSpPr>
        <p:spPr>
          <a:xfrm>
            <a:off x="8714772" y="3429000"/>
            <a:ext cx="2875976" cy="1015663"/>
          </a:xfrm>
          <a:prstGeom prst="rect">
            <a:avLst/>
          </a:prstGeom>
          <a:noFill/>
        </p:spPr>
        <p:txBody>
          <a:bodyPr wrap="square" rtlCol="0">
            <a:spAutoFit/>
          </a:bodyPr>
          <a:lstStyle/>
          <a:p>
            <a:r>
              <a:rPr lang="en-US" sz="2000" dirty="0">
                <a:latin typeface="Abadi" panose="020B0604020104020204" pitchFamily="34" charset="0"/>
              </a:rPr>
              <a:t>Launch sites are indicated in yellow circles on the Map</a:t>
            </a:r>
          </a:p>
        </p:txBody>
      </p:sp>
      <p:sp>
        <p:nvSpPr>
          <p:cNvPr id="7" name="Oval 6">
            <a:extLst>
              <a:ext uri="{FF2B5EF4-FFF2-40B4-BE49-F238E27FC236}">
                <a16:creationId xmlns:a16="http://schemas.microsoft.com/office/drawing/2014/main" id="{45839D20-A7D9-2502-7EB2-0878B8484CE2}"/>
              </a:ext>
            </a:extLst>
          </p:cNvPr>
          <p:cNvSpPr/>
          <p:nvPr/>
        </p:nvSpPr>
        <p:spPr>
          <a:xfrm>
            <a:off x="601252" y="2984974"/>
            <a:ext cx="1143323" cy="11433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2128717-0E6B-909C-A4DB-92C211332213}"/>
              </a:ext>
            </a:extLst>
          </p:cNvPr>
          <p:cNvSpPr/>
          <p:nvPr/>
        </p:nvSpPr>
        <p:spPr>
          <a:xfrm>
            <a:off x="6477559" y="4128297"/>
            <a:ext cx="1143323" cy="11433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Color Labels Showing the Launch Sites on a Map</a:t>
            </a:r>
            <a:endParaRPr lang="en-US" dirty="0">
              <a:solidFill>
                <a:srgbClr val="0B49CB"/>
              </a:solidFill>
              <a:latin typeface="Abadi"/>
            </a:endParaRPr>
          </a:p>
        </p:txBody>
      </p:sp>
      <p:pic>
        <p:nvPicPr>
          <p:cNvPr id="2050" name="Picture 2">
            <a:extLst>
              <a:ext uri="{FF2B5EF4-FFF2-40B4-BE49-F238E27FC236}">
                <a16:creationId xmlns:a16="http://schemas.microsoft.com/office/drawing/2014/main" id="{CE24B9AE-5D23-A5DE-4FD1-D216F2F78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24042"/>
            <a:ext cx="7757476" cy="43423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7CA4660-6FF3-92F7-8D31-977597DFE848}"/>
              </a:ext>
            </a:extLst>
          </p:cNvPr>
          <p:cNvSpPr txBox="1"/>
          <p:nvPr/>
        </p:nvSpPr>
        <p:spPr>
          <a:xfrm>
            <a:off x="8714772" y="2977738"/>
            <a:ext cx="2875976" cy="1938992"/>
          </a:xfrm>
          <a:prstGeom prst="rect">
            <a:avLst/>
          </a:prstGeom>
          <a:noFill/>
        </p:spPr>
        <p:txBody>
          <a:bodyPr wrap="square" rtlCol="0">
            <a:spAutoFit/>
          </a:bodyPr>
          <a:lstStyle/>
          <a:p>
            <a:r>
              <a:rPr lang="en-US" sz="2000" dirty="0">
                <a:latin typeface="Abadi" panose="020B0604020104020204" pitchFamily="34" charset="0"/>
              </a:rPr>
              <a:t>Launch sites are circles in red and in each site there are red markers for failed outcomes and green markers for successful outcomes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Safe Distance to Launch Site</a:t>
            </a:r>
          </a:p>
        </p:txBody>
      </p:sp>
      <p:pic>
        <p:nvPicPr>
          <p:cNvPr id="4" name="Picture 3">
            <a:extLst>
              <a:ext uri="{FF2B5EF4-FFF2-40B4-BE49-F238E27FC236}">
                <a16:creationId xmlns:a16="http://schemas.microsoft.com/office/drawing/2014/main" id="{251584EB-F6BB-5DA6-CD61-DFEB79E5FED0}"/>
              </a:ext>
            </a:extLst>
          </p:cNvPr>
          <p:cNvPicPr>
            <a:picLocks noChangeAspect="1"/>
          </p:cNvPicPr>
          <p:nvPr/>
        </p:nvPicPr>
        <p:blipFill>
          <a:blip r:embed="rId3"/>
          <a:stretch>
            <a:fillRect/>
          </a:stretch>
        </p:blipFill>
        <p:spPr>
          <a:xfrm>
            <a:off x="1159897" y="1520727"/>
            <a:ext cx="4088997" cy="4419941"/>
          </a:xfrm>
          <a:prstGeom prst="rect">
            <a:avLst/>
          </a:prstGeom>
          <a:effectLst>
            <a:outerShdw blurRad="50800" dist="38100" dir="2700000" algn="tl" rotWithShape="0">
              <a:prstClr val="black">
                <a:alpha val="40000"/>
              </a:prstClr>
            </a:outerShdw>
          </a:effectLst>
        </p:spPr>
      </p:pic>
      <p:sp>
        <p:nvSpPr>
          <p:cNvPr id="6" name="object 4">
            <a:extLst>
              <a:ext uri="{FF2B5EF4-FFF2-40B4-BE49-F238E27FC236}">
                <a16:creationId xmlns:a16="http://schemas.microsoft.com/office/drawing/2014/main" id="{72D382CB-33B7-E6F6-AE08-E08810B002EE}"/>
              </a:ext>
            </a:extLst>
          </p:cNvPr>
          <p:cNvSpPr txBox="1">
            <a:spLocks/>
          </p:cNvSpPr>
          <p:nvPr/>
        </p:nvSpPr>
        <p:spPr>
          <a:xfrm>
            <a:off x="5803940" y="2873031"/>
            <a:ext cx="4230370" cy="1490152"/>
          </a:xfrm>
          <a:prstGeom prst="rect">
            <a:avLst/>
          </a:prstGeom>
        </p:spPr>
        <p:txBody>
          <a:bodyPr vert="horz" wrap="square" lIns="0" tIns="1270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 indent="0">
              <a:lnSpc>
                <a:spcPct val="100000"/>
              </a:lnSpc>
              <a:spcBef>
                <a:spcPts val="100"/>
              </a:spcBef>
              <a:buNone/>
            </a:pPr>
            <a:r>
              <a:rPr lang="en-US" sz="2400" dirty="0">
                <a:latin typeface="Abadi" panose="020B0604020104020204" pitchFamily="34" charset="0"/>
              </a:rPr>
              <a:t>The</a:t>
            </a:r>
            <a:r>
              <a:rPr lang="en-US" sz="2400" spc="-65" dirty="0">
                <a:latin typeface="Abadi" panose="020B0604020104020204" pitchFamily="34" charset="0"/>
              </a:rPr>
              <a:t> </a:t>
            </a:r>
            <a:r>
              <a:rPr lang="en-US" sz="2400" dirty="0">
                <a:latin typeface="Abadi" panose="020B0604020104020204" pitchFamily="34" charset="0"/>
              </a:rPr>
              <a:t>obtained</a:t>
            </a:r>
            <a:r>
              <a:rPr lang="en-US" sz="2400" spc="-80" dirty="0">
                <a:latin typeface="Abadi" panose="020B0604020104020204" pitchFamily="34" charset="0"/>
              </a:rPr>
              <a:t> </a:t>
            </a:r>
            <a:r>
              <a:rPr lang="en-US" sz="2400" spc="-10" dirty="0">
                <a:latin typeface="Abadi" panose="020B0604020104020204" pitchFamily="34" charset="0"/>
              </a:rPr>
              <a:t>results </a:t>
            </a:r>
            <a:r>
              <a:rPr lang="en-US" sz="2400" dirty="0">
                <a:latin typeface="Abadi" panose="020B0604020104020204" pitchFamily="34" charset="0"/>
              </a:rPr>
              <a:t>indicate</a:t>
            </a:r>
            <a:r>
              <a:rPr lang="en-US" sz="2400" spc="-105" dirty="0">
                <a:latin typeface="Abadi" panose="020B0604020104020204" pitchFamily="34" charset="0"/>
              </a:rPr>
              <a:t> </a:t>
            </a:r>
            <a:r>
              <a:rPr lang="en-US" sz="2400" dirty="0">
                <a:latin typeface="Abadi" panose="020B0604020104020204" pitchFamily="34" charset="0"/>
              </a:rPr>
              <a:t>that</a:t>
            </a:r>
            <a:r>
              <a:rPr lang="en-US" sz="2400" spc="-75" dirty="0">
                <a:latin typeface="Abadi" panose="020B0604020104020204" pitchFamily="34" charset="0"/>
              </a:rPr>
              <a:t> </a:t>
            </a:r>
            <a:r>
              <a:rPr lang="en-US" sz="2400" dirty="0">
                <a:latin typeface="Abadi" panose="020B0604020104020204" pitchFamily="34" charset="0"/>
              </a:rPr>
              <a:t>all</a:t>
            </a:r>
            <a:r>
              <a:rPr lang="en-US" sz="2400" spc="-65" dirty="0">
                <a:latin typeface="Abadi" panose="020B0604020104020204" pitchFamily="34" charset="0"/>
              </a:rPr>
              <a:t> </a:t>
            </a:r>
            <a:r>
              <a:rPr lang="en-US" sz="2400" spc="-10" dirty="0">
                <a:latin typeface="Abadi" panose="020B0604020104020204" pitchFamily="34" charset="0"/>
              </a:rPr>
              <a:t>launch </a:t>
            </a:r>
            <a:r>
              <a:rPr lang="en-US" sz="2400" dirty="0">
                <a:latin typeface="Abadi" panose="020B0604020104020204" pitchFamily="34" charset="0"/>
              </a:rPr>
              <a:t>sites</a:t>
            </a:r>
            <a:r>
              <a:rPr lang="en-US" sz="2400" spc="-50" dirty="0">
                <a:latin typeface="Abadi" panose="020B0604020104020204" pitchFamily="34" charset="0"/>
              </a:rPr>
              <a:t> </a:t>
            </a:r>
            <a:r>
              <a:rPr lang="en-US" sz="2400" dirty="0">
                <a:latin typeface="Abadi" panose="020B0604020104020204" pitchFamily="34" charset="0"/>
              </a:rPr>
              <a:t>are</a:t>
            </a:r>
            <a:r>
              <a:rPr lang="en-US" sz="2400" spc="-75" dirty="0">
                <a:latin typeface="Abadi" panose="020B0604020104020204" pitchFamily="34" charset="0"/>
              </a:rPr>
              <a:t> </a:t>
            </a:r>
            <a:r>
              <a:rPr lang="en-US" sz="2400" dirty="0">
                <a:latin typeface="Abadi" panose="020B0604020104020204" pitchFamily="34" charset="0"/>
              </a:rPr>
              <a:t>at</a:t>
            </a:r>
            <a:r>
              <a:rPr lang="en-US" sz="2400" spc="-40" dirty="0">
                <a:latin typeface="Abadi" panose="020B0604020104020204" pitchFamily="34" charset="0"/>
              </a:rPr>
              <a:t> </a:t>
            </a:r>
            <a:r>
              <a:rPr lang="en-US" sz="2400" spc="-20" dirty="0">
                <a:latin typeface="Abadi" panose="020B0604020104020204" pitchFamily="34" charset="0"/>
              </a:rPr>
              <a:t>safe </a:t>
            </a:r>
            <a:r>
              <a:rPr lang="en-US" sz="2400" dirty="0">
                <a:latin typeface="Abadi" panose="020B0604020104020204" pitchFamily="34" charset="0"/>
              </a:rPr>
              <a:t>distance</a:t>
            </a:r>
            <a:r>
              <a:rPr lang="en-US" sz="2400" spc="-114" dirty="0">
                <a:latin typeface="Abadi" panose="020B0604020104020204" pitchFamily="34" charset="0"/>
              </a:rPr>
              <a:t> </a:t>
            </a:r>
            <a:r>
              <a:rPr lang="en-US" sz="2400" dirty="0">
                <a:latin typeface="Abadi" panose="020B0604020104020204" pitchFamily="34" charset="0"/>
              </a:rPr>
              <a:t>from</a:t>
            </a:r>
            <a:r>
              <a:rPr lang="en-US" sz="2400" spc="-114" dirty="0">
                <a:latin typeface="Abadi" panose="020B0604020104020204" pitchFamily="34" charset="0"/>
              </a:rPr>
              <a:t> </a:t>
            </a:r>
            <a:r>
              <a:rPr lang="en-US" sz="2400" spc="-10" dirty="0">
                <a:latin typeface="Abadi" panose="020B0604020104020204" pitchFamily="34" charset="0"/>
              </a:rPr>
              <a:t>railway </a:t>
            </a:r>
            <a:r>
              <a:rPr lang="en-US" sz="2400" dirty="0">
                <a:latin typeface="Abadi" panose="020B0604020104020204" pitchFamily="34" charset="0"/>
              </a:rPr>
              <a:t>lines, airports</a:t>
            </a:r>
            <a:r>
              <a:rPr lang="en-US" sz="2400" spc="-30" dirty="0">
                <a:latin typeface="Abadi" panose="020B0604020104020204" pitchFamily="34" charset="0"/>
              </a:rPr>
              <a:t> </a:t>
            </a:r>
            <a:r>
              <a:rPr lang="en-US" sz="2400" dirty="0">
                <a:latin typeface="Abadi" panose="020B0604020104020204" pitchFamily="34" charset="0"/>
              </a:rPr>
              <a:t>and</a:t>
            </a:r>
            <a:r>
              <a:rPr lang="en-US" sz="2400" spc="-30" dirty="0">
                <a:latin typeface="Abadi" panose="020B0604020104020204" pitchFamily="34" charset="0"/>
              </a:rPr>
              <a:t> </a:t>
            </a:r>
            <a:r>
              <a:rPr lang="en-US" sz="2400" spc="-10" dirty="0">
                <a:latin typeface="Abadi" panose="020B0604020104020204" pitchFamily="34" charset="0"/>
              </a:rPr>
              <a:t>cities.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 Success for All Sites</a:t>
            </a:r>
          </a:p>
        </p:txBody>
      </p:sp>
      <p:pic>
        <p:nvPicPr>
          <p:cNvPr id="4" name="Picture 3" descr="A colorful circle with black text&#10;&#10;AI-generated content may be incorrect.">
            <a:extLst>
              <a:ext uri="{FF2B5EF4-FFF2-40B4-BE49-F238E27FC236}">
                <a16:creationId xmlns:a16="http://schemas.microsoft.com/office/drawing/2014/main" id="{00DCA909-C0BE-F8F3-D68A-29D1286CFD7F}"/>
              </a:ext>
            </a:extLst>
          </p:cNvPr>
          <p:cNvPicPr>
            <a:picLocks noChangeAspect="1"/>
          </p:cNvPicPr>
          <p:nvPr/>
        </p:nvPicPr>
        <p:blipFill>
          <a:blip r:embed="rId3"/>
          <a:srcRect l="39448" t="8797" r="43019"/>
          <a:stretch/>
        </p:blipFill>
        <p:spPr>
          <a:xfrm>
            <a:off x="924390" y="1722687"/>
            <a:ext cx="4594113" cy="4279463"/>
          </a:xfrm>
          <a:prstGeom prst="rect">
            <a:avLst/>
          </a:prstGeom>
          <a:effectLst>
            <a:outerShdw blurRad="50800" dist="38100" dir="2700000" algn="tl" rotWithShape="0">
              <a:prstClr val="black">
                <a:alpha val="40000"/>
              </a:prstClr>
            </a:outerShdw>
          </a:effectLst>
        </p:spPr>
      </p:pic>
      <p:pic>
        <p:nvPicPr>
          <p:cNvPr id="7" name="Picture 6" descr="A colorful circle with black text&#10;&#10;AI-generated content may be incorrect.">
            <a:extLst>
              <a:ext uri="{FF2B5EF4-FFF2-40B4-BE49-F238E27FC236}">
                <a16:creationId xmlns:a16="http://schemas.microsoft.com/office/drawing/2014/main" id="{4E318C51-5C97-DFC9-095E-1057F040955D}"/>
              </a:ext>
            </a:extLst>
          </p:cNvPr>
          <p:cNvPicPr>
            <a:picLocks noChangeAspect="1"/>
          </p:cNvPicPr>
          <p:nvPr/>
        </p:nvPicPr>
        <p:blipFill>
          <a:blip r:embed="rId3"/>
          <a:srcRect l="91851"/>
          <a:stretch/>
        </p:blipFill>
        <p:spPr>
          <a:xfrm>
            <a:off x="4817518" y="1722687"/>
            <a:ext cx="1720017" cy="4279463"/>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564BEAC6-D5BC-AA49-37FA-CB051CD8FBDA}"/>
              </a:ext>
            </a:extLst>
          </p:cNvPr>
          <p:cNvSpPr txBox="1"/>
          <p:nvPr/>
        </p:nvSpPr>
        <p:spPr>
          <a:xfrm>
            <a:off x="6951412" y="2917223"/>
            <a:ext cx="4920437" cy="1890389"/>
          </a:xfrm>
          <a:prstGeom prst="rect">
            <a:avLst/>
          </a:prstGeom>
          <a:noFill/>
        </p:spPr>
        <p:txBody>
          <a:bodyPr wrap="square" rtlCol="0">
            <a:spAutoFit/>
          </a:bodyPr>
          <a:lstStyle/>
          <a:p>
            <a:pPr>
              <a:lnSpc>
                <a:spcPct val="150000"/>
              </a:lnSpc>
            </a:pPr>
            <a:r>
              <a:rPr lang="en-US" sz="2000" dirty="0">
                <a:latin typeface="Abadi" panose="020B0604020104020204" pitchFamily="34" charset="0"/>
              </a:rPr>
              <a:t>The highest success launch rates were recorded at these sites :</a:t>
            </a:r>
          </a:p>
          <a:p>
            <a:pPr lvl="1">
              <a:lnSpc>
                <a:spcPct val="150000"/>
              </a:lnSpc>
            </a:pPr>
            <a:r>
              <a:rPr lang="en-US" sz="2000" dirty="0">
                <a:latin typeface="Abadi" panose="020B0604020104020204" pitchFamily="34" charset="0"/>
              </a:rPr>
              <a:t>1. K S C LC-39A (</a:t>
            </a:r>
            <a:r>
              <a:rPr lang="en-US" sz="2000" dirty="0">
                <a:solidFill>
                  <a:srgbClr val="FF0000"/>
                </a:solidFill>
                <a:latin typeface="Abadi" panose="020B0604020104020204" pitchFamily="34" charset="0"/>
              </a:rPr>
              <a:t>41.7%</a:t>
            </a:r>
            <a:r>
              <a:rPr lang="en-US" sz="2000" dirty="0">
                <a:latin typeface="Abadi" panose="020B0604020104020204" pitchFamily="34" charset="0"/>
              </a:rPr>
              <a:t>)</a:t>
            </a:r>
          </a:p>
          <a:p>
            <a:pPr lvl="1">
              <a:lnSpc>
                <a:spcPct val="150000"/>
              </a:lnSpc>
            </a:pPr>
            <a:r>
              <a:rPr lang="en-US" sz="2000" dirty="0">
                <a:latin typeface="Abadi" panose="020B0604020104020204" pitchFamily="34" charset="0"/>
              </a:rPr>
              <a:t>2. C CAFS LC-40 (</a:t>
            </a:r>
            <a:r>
              <a:rPr lang="en-US" sz="2000" dirty="0">
                <a:solidFill>
                  <a:srgbClr val="FF0000"/>
                </a:solidFill>
                <a:latin typeface="Abadi" panose="020B0604020104020204" pitchFamily="34" charset="0"/>
              </a:rPr>
              <a:t>29.2%</a:t>
            </a:r>
            <a:r>
              <a:rPr lang="en-US" sz="2000" dirty="0">
                <a:latin typeface="Abadi" panose="020B0604020104020204" pitchFamily="34" charset="0"/>
              </a:rPr>
              <a: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951384"/>
            <a:ext cx="7045272" cy="3630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000" dirty="0">
                <a:solidFill>
                  <a:schemeClr val="accent3">
                    <a:lumMod val="25000"/>
                  </a:schemeClr>
                </a:solidFill>
                <a:latin typeface="Abadi" panose="020B0604020104020204" pitchFamily="34" charset="0"/>
              </a:rPr>
              <a:t>Nowadays, space exploration has become a true passion for some big firms like Galactic, Rocket-Lab, Blue Origin, etc. Some of these firms build and send spacecrafts to space stations and one of the most successful companies is SpaceX. As competition grows among companies, the latter wants to explore space by optimizing their costs.</a:t>
            </a:r>
          </a:p>
          <a:p>
            <a:pPr marL="0" indent="0" algn="just">
              <a:spcBef>
                <a:spcPts val="1400"/>
              </a:spcBef>
              <a:buNone/>
            </a:pPr>
            <a:r>
              <a:rPr lang="en-US" sz="2000" dirty="0">
                <a:solidFill>
                  <a:schemeClr val="accent3">
                    <a:lumMod val="25000"/>
                  </a:schemeClr>
                </a:solidFill>
                <a:latin typeface="Abadi" panose="020B0604020104020204" pitchFamily="34" charset="0"/>
              </a:rPr>
              <a:t>This project aims at providing cost information to companies who want to bid against SpaceX. SpaceX will use the first stage of falcon 9 for its next mission. If we can predict whether the first stage will land successfully then we can determine the cost of the launch. And this information can be important to competitors.</a:t>
            </a:r>
          </a:p>
        </p:txBody>
      </p:sp>
      <p:pic>
        <p:nvPicPr>
          <p:cNvPr id="2" name="object 4">
            <a:extLst>
              <a:ext uri="{FF2B5EF4-FFF2-40B4-BE49-F238E27FC236}">
                <a16:creationId xmlns:a16="http://schemas.microsoft.com/office/drawing/2014/main" id="{9F2BE21C-C9D8-FF7F-2E66-0FF5908501ED}"/>
              </a:ext>
            </a:extLst>
          </p:cNvPr>
          <p:cNvPicPr/>
          <p:nvPr/>
        </p:nvPicPr>
        <p:blipFill>
          <a:blip r:embed="rId3" cstate="print"/>
          <a:stretch>
            <a:fillRect/>
          </a:stretch>
        </p:blipFill>
        <p:spPr>
          <a:xfrm>
            <a:off x="8229600" y="1951384"/>
            <a:ext cx="2743200" cy="3211743"/>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 Launch Site Success Rate</a:t>
            </a:r>
          </a:p>
        </p:txBody>
      </p:sp>
      <p:pic>
        <p:nvPicPr>
          <p:cNvPr id="2" name="object 4">
            <a:extLst>
              <a:ext uri="{FF2B5EF4-FFF2-40B4-BE49-F238E27FC236}">
                <a16:creationId xmlns:a16="http://schemas.microsoft.com/office/drawing/2014/main" id="{EE93721E-3E24-101B-B33A-2962CC3CEB7C}"/>
              </a:ext>
            </a:extLst>
          </p:cNvPr>
          <p:cNvPicPr/>
          <p:nvPr/>
        </p:nvPicPr>
        <p:blipFill>
          <a:blip r:embed="rId3" cstate="print"/>
          <a:stretch>
            <a:fillRect/>
          </a:stretch>
        </p:blipFill>
        <p:spPr>
          <a:xfrm>
            <a:off x="2015148" y="1482071"/>
            <a:ext cx="7972000" cy="4227851"/>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85B98099-2EC4-6F28-222F-B6DFBA42FA17}"/>
              </a:ext>
            </a:extLst>
          </p:cNvPr>
          <p:cNvSpPr txBox="1"/>
          <p:nvPr/>
        </p:nvSpPr>
        <p:spPr>
          <a:xfrm>
            <a:off x="3922969" y="6033144"/>
            <a:ext cx="4346062" cy="400110"/>
          </a:xfrm>
          <a:prstGeom prst="rect">
            <a:avLst/>
          </a:prstGeom>
          <a:noFill/>
        </p:spPr>
        <p:txBody>
          <a:bodyPr wrap="none" rtlCol="0">
            <a:spAutoFit/>
          </a:bodyPr>
          <a:lstStyle/>
          <a:p>
            <a:r>
              <a:rPr lang="en-US" sz="2000" dirty="0">
                <a:solidFill>
                  <a:srgbClr val="FF0000"/>
                </a:solidFill>
                <a:latin typeface="Abadi" panose="020B0604020104020204" pitchFamily="34" charset="0"/>
              </a:rPr>
              <a:t>Site KSC LC-39 success rate is 76.9%</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4" name="Picture 3" descr="A screenshot of a computer&#10;&#10;AI-generated content may be incorrect.">
            <a:extLst>
              <a:ext uri="{FF2B5EF4-FFF2-40B4-BE49-F238E27FC236}">
                <a16:creationId xmlns:a16="http://schemas.microsoft.com/office/drawing/2014/main" id="{C79AA38C-664C-D691-21CF-076AB77CFD71}"/>
              </a:ext>
            </a:extLst>
          </p:cNvPr>
          <p:cNvPicPr>
            <a:picLocks noChangeAspect="1"/>
          </p:cNvPicPr>
          <p:nvPr/>
        </p:nvPicPr>
        <p:blipFill>
          <a:blip r:embed="rId3"/>
          <a:srcRect l="-604" t="53691"/>
          <a:stretch/>
        </p:blipFill>
        <p:spPr>
          <a:xfrm>
            <a:off x="1015706" y="2239310"/>
            <a:ext cx="10160587" cy="2154845"/>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986BD719-A5D2-7F16-C559-EC15F667DC05}"/>
              </a:ext>
            </a:extLst>
          </p:cNvPr>
          <p:cNvSpPr txBox="1"/>
          <p:nvPr/>
        </p:nvSpPr>
        <p:spPr>
          <a:xfrm>
            <a:off x="2364047" y="5008231"/>
            <a:ext cx="7463903" cy="400110"/>
          </a:xfrm>
          <a:prstGeom prst="rect">
            <a:avLst/>
          </a:prstGeom>
          <a:noFill/>
        </p:spPr>
        <p:txBody>
          <a:bodyPr wrap="none" rtlCol="0">
            <a:spAutoFit/>
          </a:bodyPr>
          <a:lstStyle/>
          <a:p>
            <a:r>
              <a:rPr lang="en-US" sz="2000" dirty="0">
                <a:latin typeface="Abadi" panose="020B0604020104020204" pitchFamily="34" charset="0"/>
              </a:rPr>
              <a:t>Highest success rate for payloads is between 2000 and 5500 Kgs</a:t>
            </a:r>
          </a:p>
        </p:txBody>
      </p:sp>
      <p:sp>
        <p:nvSpPr>
          <p:cNvPr id="9" name="TextBox 8">
            <a:extLst>
              <a:ext uri="{FF2B5EF4-FFF2-40B4-BE49-F238E27FC236}">
                <a16:creationId xmlns:a16="http://schemas.microsoft.com/office/drawing/2014/main" id="{F023DBFA-C4C6-F76B-0995-00DA7F77B4B8}"/>
              </a:ext>
            </a:extLst>
          </p:cNvPr>
          <p:cNvSpPr txBox="1"/>
          <p:nvPr/>
        </p:nvSpPr>
        <p:spPr>
          <a:xfrm>
            <a:off x="5097489" y="1566521"/>
            <a:ext cx="2342308" cy="400110"/>
          </a:xfrm>
          <a:prstGeom prst="rect">
            <a:avLst/>
          </a:prstGeom>
          <a:noFill/>
        </p:spPr>
        <p:txBody>
          <a:bodyPr wrap="none" rtlCol="0">
            <a:spAutoFit/>
          </a:bodyPr>
          <a:lstStyle/>
          <a:p>
            <a:r>
              <a:rPr lang="en-US" sz="2000" dirty="0">
                <a:solidFill>
                  <a:srgbClr val="FF0000"/>
                </a:solidFill>
                <a:latin typeface="Abadi" panose="020B0604020104020204" pitchFamily="34" charset="0"/>
              </a:rPr>
              <a:t>Payload vs. Launch </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TextBox 6">
            <a:extLst>
              <a:ext uri="{FF2B5EF4-FFF2-40B4-BE49-F238E27FC236}">
                <a16:creationId xmlns:a16="http://schemas.microsoft.com/office/drawing/2014/main" id="{68C20634-CCED-F442-3AD5-C760E9A639D3}"/>
              </a:ext>
            </a:extLst>
          </p:cNvPr>
          <p:cNvSpPr txBox="1"/>
          <p:nvPr/>
        </p:nvSpPr>
        <p:spPr>
          <a:xfrm>
            <a:off x="2837851" y="5133831"/>
            <a:ext cx="6516298" cy="646331"/>
          </a:xfrm>
          <a:prstGeom prst="rect">
            <a:avLst/>
          </a:prstGeom>
          <a:noFill/>
        </p:spPr>
        <p:txBody>
          <a:bodyPr wrap="square" rtlCol="0">
            <a:spAutoFit/>
          </a:bodyPr>
          <a:lstStyle/>
          <a:p>
            <a:pPr algn="ctr"/>
            <a:r>
              <a:rPr lang="en-US" dirty="0">
                <a:latin typeface="Abadi" panose="020B0604020104020204" pitchFamily="34" charset="0"/>
              </a:rPr>
              <a:t>The Tree Model provided the best accuracy results for the cross-validation stage and the test set</a:t>
            </a:r>
          </a:p>
        </p:txBody>
      </p:sp>
      <p:graphicFrame>
        <p:nvGraphicFramePr>
          <p:cNvPr id="11" name="Chart 10">
            <a:extLst>
              <a:ext uri="{FF2B5EF4-FFF2-40B4-BE49-F238E27FC236}">
                <a16:creationId xmlns:a16="http://schemas.microsoft.com/office/drawing/2014/main" id="{9B02AD26-4E32-B84B-8A6A-703F6FE4E6C9}"/>
              </a:ext>
            </a:extLst>
          </p:cNvPr>
          <p:cNvGraphicFramePr>
            <a:graphicFrameLocks/>
          </p:cNvGraphicFramePr>
          <p:nvPr>
            <p:extLst>
              <p:ext uri="{D42A27DB-BD31-4B8C-83A1-F6EECF244321}">
                <p14:modId xmlns:p14="http://schemas.microsoft.com/office/powerpoint/2010/main" val="857747280"/>
              </p:ext>
            </p:extLst>
          </p:nvPr>
        </p:nvGraphicFramePr>
        <p:xfrm>
          <a:off x="1688847" y="2131868"/>
          <a:ext cx="4245882" cy="26479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57C78E29-0B9A-5CB5-FB42-E933769C7500}"/>
              </a:ext>
            </a:extLst>
          </p:cNvPr>
          <p:cNvGraphicFramePr>
            <a:graphicFrameLocks/>
          </p:cNvGraphicFramePr>
          <p:nvPr>
            <p:extLst>
              <p:ext uri="{D42A27DB-BD31-4B8C-83A1-F6EECF244321}">
                <p14:modId xmlns:p14="http://schemas.microsoft.com/office/powerpoint/2010/main" val="2581316080"/>
              </p:ext>
            </p:extLst>
          </p:nvPr>
        </p:nvGraphicFramePr>
        <p:xfrm>
          <a:off x="6305297" y="2131868"/>
          <a:ext cx="4462689" cy="264795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6F4CE8B2-9ABF-A020-E926-B3E3C3DEDA72}"/>
              </a:ext>
            </a:extLst>
          </p:cNvPr>
          <p:cNvSpPr txBox="1"/>
          <p:nvPr/>
        </p:nvSpPr>
        <p:spPr>
          <a:xfrm>
            <a:off x="3215517" y="1641057"/>
            <a:ext cx="1755609" cy="369332"/>
          </a:xfrm>
          <a:prstGeom prst="rect">
            <a:avLst/>
          </a:prstGeom>
          <a:noFill/>
        </p:spPr>
        <p:txBody>
          <a:bodyPr wrap="none" rtlCol="0">
            <a:spAutoFit/>
          </a:bodyPr>
          <a:lstStyle/>
          <a:p>
            <a:r>
              <a:rPr lang="en-US" dirty="0">
                <a:solidFill>
                  <a:srgbClr val="FF0000"/>
                </a:solidFill>
                <a:latin typeface="Abadi" panose="020B0604020104020204" pitchFamily="34" charset="0"/>
              </a:rPr>
              <a:t>Cross validation</a:t>
            </a:r>
          </a:p>
        </p:txBody>
      </p:sp>
      <p:sp>
        <p:nvSpPr>
          <p:cNvPr id="14" name="TextBox 13">
            <a:extLst>
              <a:ext uri="{FF2B5EF4-FFF2-40B4-BE49-F238E27FC236}">
                <a16:creationId xmlns:a16="http://schemas.microsoft.com/office/drawing/2014/main" id="{97B8D0F7-0C54-F17A-D6C7-B9990139EDAF}"/>
              </a:ext>
            </a:extLst>
          </p:cNvPr>
          <p:cNvSpPr txBox="1"/>
          <p:nvPr/>
        </p:nvSpPr>
        <p:spPr>
          <a:xfrm>
            <a:off x="8067979" y="1641057"/>
            <a:ext cx="1093569" cy="369332"/>
          </a:xfrm>
          <a:prstGeom prst="rect">
            <a:avLst/>
          </a:prstGeom>
          <a:noFill/>
        </p:spPr>
        <p:txBody>
          <a:bodyPr wrap="none" rtlCol="0">
            <a:spAutoFit/>
          </a:bodyPr>
          <a:lstStyle/>
          <a:p>
            <a:r>
              <a:rPr lang="en-US" dirty="0">
                <a:solidFill>
                  <a:srgbClr val="FF0000"/>
                </a:solidFill>
                <a:latin typeface="Abadi" panose="020B0604020104020204" pitchFamily="34" charset="0"/>
              </a:rPr>
              <a:t>Test data</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074" name="Picture 2">
            <a:extLst>
              <a:ext uri="{FF2B5EF4-FFF2-40B4-BE49-F238E27FC236}">
                <a16:creationId xmlns:a16="http://schemas.microsoft.com/office/drawing/2014/main" id="{793A1FB2-7F08-72E3-D9D5-3E6499E72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2" y="1883172"/>
            <a:ext cx="4668888" cy="400819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6AE290-D758-D116-816D-5559C90AAEE1}"/>
              </a:ext>
            </a:extLst>
          </p:cNvPr>
          <p:cNvSpPr txBox="1"/>
          <p:nvPr/>
        </p:nvSpPr>
        <p:spPr>
          <a:xfrm>
            <a:off x="5931557" y="2787149"/>
            <a:ext cx="4518729" cy="1938992"/>
          </a:xfrm>
          <a:prstGeom prst="rect">
            <a:avLst/>
          </a:prstGeom>
          <a:noFill/>
        </p:spPr>
        <p:txBody>
          <a:bodyPr wrap="square" rtlCol="0">
            <a:spAutoFit/>
          </a:bodyPr>
          <a:lstStyle/>
          <a:p>
            <a:pPr marL="342900" indent="-342900" algn="just">
              <a:buFont typeface="Wingdings" panose="05000000000000000000" pitchFamily="2" charset="2"/>
              <a:buChar char="§"/>
            </a:pPr>
            <a:r>
              <a:rPr lang="en-US" sz="2000" dirty="0">
                <a:latin typeface="Abadi" panose="020B0604020104020204" pitchFamily="34" charset="0"/>
              </a:rPr>
              <a:t>The confusion matrix analysis suggests that the best performing model is the </a:t>
            </a:r>
            <a:r>
              <a:rPr lang="en-US" sz="2000" dirty="0">
                <a:solidFill>
                  <a:srgbClr val="FF0000"/>
                </a:solidFill>
                <a:latin typeface="Abadi" panose="020B0604020104020204" pitchFamily="34" charset="0"/>
              </a:rPr>
              <a:t>decision tree classifier</a:t>
            </a:r>
            <a:r>
              <a:rPr lang="en-US" sz="2000" dirty="0">
                <a:latin typeface="Abadi" panose="020B0604020104020204" pitchFamily="34" charset="0"/>
              </a:rPr>
              <a:t>.</a:t>
            </a:r>
          </a:p>
          <a:p>
            <a:pPr marL="342900" indent="-342900" algn="just">
              <a:buFont typeface="Wingdings" panose="05000000000000000000" pitchFamily="2" charset="2"/>
              <a:buChar char="§"/>
            </a:pPr>
            <a:r>
              <a:rPr lang="en-US" sz="2000" dirty="0">
                <a:latin typeface="Abadi" panose="020B0604020104020204" pitchFamily="34" charset="0"/>
              </a:rPr>
              <a:t>The confusion matrix predicts 12 true positives, 1 false positive, 5 true negatives, and 0 false negative.</a:t>
            </a:r>
          </a:p>
        </p:txBody>
      </p:sp>
      <p:sp>
        <p:nvSpPr>
          <p:cNvPr id="6" name="TextBox 5">
            <a:extLst>
              <a:ext uri="{FF2B5EF4-FFF2-40B4-BE49-F238E27FC236}">
                <a16:creationId xmlns:a16="http://schemas.microsoft.com/office/drawing/2014/main" id="{5AF0EC17-E6F4-EFA7-CEE5-ACBCD8D7C124}"/>
              </a:ext>
            </a:extLst>
          </p:cNvPr>
          <p:cNvSpPr txBox="1"/>
          <p:nvPr/>
        </p:nvSpPr>
        <p:spPr>
          <a:xfrm>
            <a:off x="2209764" y="1384759"/>
            <a:ext cx="1741883" cy="400110"/>
          </a:xfrm>
          <a:prstGeom prst="rect">
            <a:avLst/>
          </a:prstGeom>
          <a:noFill/>
        </p:spPr>
        <p:txBody>
          <a:bodyPr wrap="square" rtlCol="0">
            <a:spAutoFit/>
          </a:bodyPr>
          <a:lstStyle/>
          <a:p>
            <a:pPr algn="just"/>
            <a:r>
              <a:rPr lang="en-US" sz="2000" dirty="0">
                <a:solidFill>
                  <a:srgbClr val="FF0000"/>
                </a:solidFill>
                <a:latin typeface="Abadi" panose="020B0604020104020204" pitchFamily="34" charset="0"/>
              </a:rPr>
              <a:t>Decision Tree</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0670"/>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data was collected using SpaceX API and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Date wrangling and EDA were performed</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the rocket launches increased after 2013.</a:t>
            </a:r>
          </a:p>
          <a:p>
            <a:pPr>
              <a:lnSpc>
                <a:spcPct val="100000"/>
              </a:lnSpc>
              <a:spcBef>
                <a:spcPts val="1400"/>
              </a:spcBef>
            </a:pPr>
            <a:r>
              <a:rPr lang="en-US" sz="2200" dirty="0">
                <a:solidFill>
                  <a:schemeClr val="accent3">
                    <a:lumMod val="25000"/>
                  </a:schemeClr>
                </a:solidFill>
                <a:latin typeface="Abadi" panose="020B0604020104020204" pitchFamily="34" charset="0"/>
              </a:rPr>
              <a:t>Orbits GEO, HEO, ES-L1 and SSO have 100%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 site KSC LC-39A has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was performed using Logistic Regression, Support Vector Machine, Decision Tree and K-Nearest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is the best ML algorithm for analyzing the SpaceX data set and provided the best accuracy results.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93117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Applied Data Science Capstone Project – Coursera Link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DS-Professional-Certificate-Project - Git Hub Link</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736864"/>
            <a:ext cx="10104817" cy="45824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400" dirty="0">
                <a:solidFill>
                  <a:schemeClr val="accent3">
                    <a:lumMod val="25000"/>
                  </a:schemeClr>
                </a:solidFill>
                <a:latin typeface="Abadi"/>
              </a:rPr>
              <a:t>Data collection methodology</a:t>
            </a:r>
          </a:p>
          <a:p>
            <a:pPr>
              <a:lnSpc>
                <a:spcPct val="120000"/>
              </a:lnSpc>
              <a:spcBef>
                <a:spcPts val="1400"/>
              </a:spcBef>
            </a:pPr>
            <a:r>
              <a:rPr lang="en-US" sz="2400" dirty="0">
                <a:solidFill>
                  <a:schemeClr val="accent3">
                    <a:lumMod val="25000"/>
                  </a:schemeClr>
                </a:solidFill>
                <a:latin typeface="Abadi"/>
              </a:rPr>
              <a:t>Data wrangling</a:t>
            </a:r>
          </a:p>
          <a:p>
            <a:pPr>
              <a:lnSpc>
                <a:spcPct val="120000"/>
              </a:lnSpc>
              <a:spcBef>
                <a:spcPts val="1400"/>
              </a:spcBef>
            </a:pPr>
            <a:r>
              <a:rPr lang="en-US" sz="2400" dirty="0">
                <a:solidFill>
                  <a:schemeClr val="accent3">
                    <a:lumMod val="25000"/>
                  </a:schemeClr>
                </a:solidFill>
                <a:latin typeface="Abadi"/>
              </a:rPr>
              <a:t>Exploratory data analysis (EDA) using visualization and SQL</a:t>
            </a:r>
          </a:p>
          <a:p>
            <a:pPr>
              <a:lnSpc>
                <a:spcPct val="120000"/>
              </a:lnSpc>
              <a:spcBef>
                <a:spcPts val="1400"/>
              </a:spcBef>
            </a:pPr>
            <a:r>
              <a:rPr lang="en-US" sz="2400" dirty="0">
                <a:solidFill>
                  <a:schemeClr val="accent3">
                    <a:lumMod val="25000"/>
                  </a:schemeClr>
                </a:solidFill>
                <a:latin typeface="Abadi"/>
              </a:rPr>
              <a:t>Interactive visual analytics using Folium and Plotly Dash</a:t>
            </a:r>
          </a:p>
          <a:p>
            <a:pPr>
              <a:lnSpc>
                <a:spcPct val="120000"/>
              </a:lnSpc>
              <a:spcBef>
                <a:spcPts val="1400"/>
              </a:spcBef>
            </a:pPr>
            <a:r>
              <a:rPr lang="en-US" sz="2400" dirty="0">
                <a:solidFill>
                  <a:schemeClr val="accent3">
                    <a:lumMod val="25000"/>
                  </a:schemeClr>
                </a:solidFill>
                <a:latin typeface="Abadi"/>
              </a:rPr>
              <a:t>Predictive analysis using classification models</a:t>
            </a: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F4743E8-1BCC-CFD8-5276-E4A9B45A265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A3AB1BB-BCB5-F4CE-A4AC-701E668C26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765F6B8D-B1F2-6FEE-A59B-66A1CE7646C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a:t>
            </a:r>
          </a:p>
        </p:txBody>
      </p:sp>
      <p:sp>
        <p:nvSpPr>
          <p:cNvPr id="2" name="Text Placeholder 2">
            <a:extLst>
              <a:ext uri="{FF2B5EF4-FFF2-40B4-BE49-F238E27FC236}">
                <a16:creationId xmlns:a16="http://schemas.microsoft.com/office/drawing/2014/main" id="{B537FEFA-3992-0379-82C5-C322C98AAB7E}"/>
              </a:ext>
            </a:extLst>
          </p:cNvPr>
          <p:cNvSpPr txBox="1">
            <a:spLocks/>
          </p:cNvSpPr>
          <p:nvPr/>
        </p:nvSpPr>
        <p:spPr>
          <a:xfrm>
            <a:off x="793760" y="1538947"/>
            <a:ext cx="6438311" cy="2071152"/>
          </a:xfrm>
          <a:prstGeom prst="rect">
            <a:avLst/>
          </a:prstGeom>
          <a:ln>
            <a:solidFill>
              <a:schemeClr val="bg2">
                <a:lumMod val="90000"/>
              </a:schemeClr>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600"/>
              </a:spcBef>
              <a:buNone/>
            </a:pPr>
            <a:r>
              <a:rPr lang="en-US" sz="1800" dirty="0">
                <a:solidFill>
                  <a:schemeClr val="accent3">
                    <a:lumMod val="25000"/>
                  </a:schemeClr>
                </a:solidFill>
                <a:latin typeface="Abadi" panose="020B0604020104020204" pitchFamily="34" charset="0"/>
              </a:rPr>
              <a:t>Data from SpaceX was obtained from two sources:</a:t>
            </a:r>
          </a:p>
          <a:p>
            <a:pPr algn="just">
              <a:lnSpc>
                <a:spcPct val="100000"/>
              </a:lnSpc>
              <a:spcBef>
                <a:spcPts val="600"/>
              </a:spcBef>
            </a:pPr>
            <a:r>
              <a:rPr lang="en-US" sz="1800" b="1" dirty="0">
                <a:solidFill>
                  <a:schemeClr val="accent3">
                    <a:lumMod val="25000"/>
                  </a:schemeClr>
                </a:solidFill>
                <a:latin typeface="Abadi" panose="020B0604020104020204" pitchFamily="34" charset="0"/>
              </a:rPr>
              <a:t>SpaceX REST API     </a:t>
            </a:r>
          </a:p>
          <a:p>
            <a:pPr marL="0" indent="0" algn="just">
              <a:lnSpc>
                <a:spcPct val="100000"/>
              </a:lnSpc>
              <a:spcBef>
                <a:spcPts val="600"/>
              </a:spcBef>
              <a:buNone/>
            </a:pPr>
            <a:r>
              <a:rPr lang="en-US" sz="1800" dirty="0">
                <a:solidFill>
                  <a:schemeClr val="accent3">
                    <a:lumMod val="25000"/>
                  </a:schemeClr>
                </a:solidFill>
                <a:latin typeface="Abadi" panose="020B0604020104020204" pitchFamily="34" charset="0"/>
              </a:rPr>
              <a:t>        </a:t>
            </a:r>
            <a:r>
              <a:rPr lang="en-US" sz="1800" dirty="0">
                <a:solidFill>
                  <a:srgbClr val="0948CB"/>
                </a:solidFill>
                <a:latin typeface="Abadi" panose="020B0604020104020204" pitchFamily="34" charset="0"/>
                <a:hlinkClick r:id="rId3"/>
              </a:rPr>
              <a:t>SpaceX API link</a:t>
            </a:r>
            <a:endParaRPr lang="en-US" sz="1800" dirty="0">
              <a:solidFill>
                <a:srgbClr val="0948CB"/>
              </a:solidFill>
              <a:latin typeface="Abadi" panose="020B0604020104020204" pitchFamily="34" charset="0"/>
            </a:endParaRPr>
          </a:p>
          <a:p>
            <a:pPr algn="just">
              <a:lnSpc>
                <a:spcPct val="100000"/>
              </a:lnSpc>
              <a:spcBef>
                <a:spcPts val="600"/>
              </a:spcBef>
            </a:pPr>
            <a:r>
              <a:rPr lang="en-US" sz="1800" b="1"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a:t>
            </a:r>
          </a:p>
          <a:p>
            <a:pPr marL="0" indent="0" algn="just">
              <a:lnSpc>
                <a:spcPct val="100000"/>
              </a:lnSpc>
              <a:spcBef>
                <a:spcPts val="600"/>
              </a:spcBef>
              <a:buNone/>
            </a:pPr>
            <a:r>
              <a:rPr lang="en-US" sz="1800" dirty="0">
                <a:solidFill>
                  <a:srgbClr val="0948CB"/>
                </a:solidFill>
                <a:latin typeface="Abadi" panose="020B0604020104020204" pitchFamily="34" charset="0"/>
              </a:rPr>
              <a:t>        </a:t>
            </a:r>
            <a:r>
              <a:rPr lang="en-US" sz="1800" dirty="0">
                <a:solidFill>
                  <a:srgbClr val="0948CB"/>
                </a:solidFill>
                <a:latin typeface="Abadi" panose="020B0604020104020204" pitchFamily="34" charset="0"/>
                <a:hlinkClick r:id="rId4"/>
              </a:rPr>
              <a:t>Wikipedia link</a:t>
            </a:r>
            <a:r>
              <a:rPr lang="en-US" sz="1800" dirty="0">
                <a:solidFill>
                  <a:srgbClr val="0948CB"/>
                </a:solidFill>
                <a:latin typeface="Abadi" panose="020B0604020104020204" pitchFamily="34" charset="0"/>
              </a:rPr>
              <a:t> </a:t>
            </a:r>
          </a:p>
        </p:txBody>
      </p:sp>
      <p:pic>
        <p:nvPicPr>
          <p:cNvPr id="9" name="Picture 8">
            <a:extLst>
              <a:ext uri="{FF2B5EF4-FFF2-40B4-BE49-F238E27FC236}">
                <a16:creationId xmlns:a16="http://schemas.microsoft.com/office/drawing/2014/main" id="{B676E37B-8210-6599-A1EB-25D28363FDCC}"/>
              </a:ext>
            </a:extLst>
          </p:cNvPr>
          <p:cNvPicPr>
            <a:picLocks noChangeAspect="1"/>
          </p:cNvPicPr>
          <p:nvPr/>
        </p:nvPicPr>
        <p:blipFill>
          <a:blip r:embed="rId5"/>
          <a:stretch>
            <a:fillRect/>
          </a:stretch>
        </p:blipFill>
        <p:spPr>
          <a:xfrm>
            <a:off x="829384" y="4063340"/>
            <a:ext cx="6438311" cy="1617860"/>
          </a:xfrm>
          <a:prstGeom prst="rect">
            <a:avLst/>
          </a:prstGeom>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0697F20C-AFE3-A038-338D-FDE6A23EE60F}"/>
              </a:ext>
            </a:extLst>
          </p:cNvPr>
          <p:cNvSpPr/>
          <p:nvPr/>
        </p:nvSpPr>
        <p:spPr>
          <a:xfrm>
            <a:off x="7610011" y="2268425"/>
            <a:ext cx="3811979" cy="941265"/>
          </a:xfrm>
          <a:prstGeom prst="rect">
            <a:avLst/>
          </a:prstGeom>
          <a:solidFill>
            <a:srgbClr val="1C7DDB"/>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689"/>
              </a:lnSpc>
            </a:pPr>
            <a:r>
              <a:rPr lang="en-US" sz="1400" b="1" dirty="0">
                <a:solidFill>
                  <a:srgbClr val="FFFF00"/>
                </a:solidFill>
                <a:latin typeface="Calibri"/>
                <a:cs typeface="Calibri"/>
              </a:rPr>
              <a:t>Step</a:t>
            </a:r>
            <a:r>
              <a:rPr lang="en-US" sz="1400" b="1" spc="-35" dirty="0">
                <a:solidFill>
                  <a:srgbClr val="FFFF00"/>
                </a:solidFill>
                <a:latin typeface="Calibri"/>
                <a:cs typeface="Calibri"/>
              </a:rPr>
              <a:t> </a:t>
            </a:r>
            <a:r>
              <a:rPr lang="en-US" sz="1400" b="1" dirty="0">
                <a:solidFill>
                  <a:srgbClr val="FFFF00"/>
                </a:solidFill>
                <a:latin typeface="Calibri"/>
                <a:cs typeface="Calibri"/>
              </a:rPr>
              <a:t>1</a:t>
            </a:r>
            <a:r>
              <a:rPr lang="en-US" sz="1400" dirty="0">
                <a:solidFill>
                  <a:srgbClr val="FFFFFF"/>
                </a:solidFill>
                <a:latin typeface="Calibri"/>
                <a:cs typeface="Calibri"/>
              </a:rPr>
              <a:t>:</a:t>
            </a:r>
            <a:r>
              <a:rPr lang="en-US" sz="1400" spc="-15" dirty="0">
                <a:solidFill>
                  <a:srgbClr val="FFFFFF"/>
                </a:solidFill>
                <a:latin typeface="Calibri"/>
                <a:cs typeface="Calibri"/>
              </a:rPr>
              <a:t> </a:t>
            </a:r>
            <a:r>
              <a:rPr lang="en-US" sz="1400" dirty="0">
                <a:solidFill>
                  <a:srgbClr val="FFFFFF"/>
                </a:solidFill>
                <a:latin typeface="Calibri"/>
                <a:cs typeface="Calibri"/>
              </a:rPr>
              <a:t>Collect</a:t>
            </a:r>
            <a:r>
              <a:rPr lang="en-US" sz="1400" spc="-30" dirty="0">
                <a:solidFill>
                  <a:srgbClr val="FFFFFF"/>
                </a:solidFill>
                <a:latin typeface="Calibri"/>
                <a:cs typeface="Calibri"/>
              </a:rPr>
              <a:t> </a:t>
            </a:r>
            <a:r>
              <a:rPr lang="en-US" sz="1400" spc="-20" dirty="0">
                <a:solidFill>
                  <a:srgbClr val="FFFFFF"/>
                </a:solidFill>
                <a:latin typeface="Calibri"/>
                <a:cs typeface="Calibri"/>
              </a:rPr>
              <a:t>Data</a:t>
            </a:r>
            <a:endParaRPr lang="en-US" sz="1400" dirty="0">
              <a:latin typeface="Calibri"/>
              <a:cs typeface="Calibri"/>
            </a:endParaRPr>
          </a:p>
          <a:p>
            <a:pPr marL="100330" marR="95250" algn="ctr">
              <a:lnSpc>
                <a:spcPct val="100000"/>
              </a:lnSpc>
            </a:pPr>
            <a:r>
              <a:rPr lang="en-US" sz="1400" dirty="0">
                <a:solidFill>
                  <a:srgbClr val="FFFFFF"/>
                </a:solidFill>
                <a:latin typeface="Calibri"/>
                <a:cs typeface="Calibri"/>
              </a:rPr>
              <a:t>from</a:t>
            </a:r>
            <a:r>
              <a:rPr lang="en-US" sz="1400" spc="-15" dirty="0">
                <a:solidFill>
                  <a:srgbClr val="FFFFFF"/>
                </a:solidFill>
                <a:latin typeface="Calibri"/>
                <a:cs typeface="Calibri"/>
              </a:rPr>
              <a:t> </a:t>
            </a:r>
            <a:r>
              <a:rPr lang="en-US" sz="1400" dirty="0">
                <a:solidFill>
                  <a:srgbClr val="FFFFFF"/>
                </a:solidFill>
                <a:latin typeface="Calibri"/>
                <a:cs typeface="Calibri"/>
              </a:rPr>
              <a:t>SpaceX</a:t>
            </a:r>
            <a:r>
              <a:rPr lang="en-US" sz="1400" spc="-35" dirty="0">
                <a:solidFill>
                  <a:srgbClr val="FFFFFF"/>
                </a:solidFill>
                <a:latin typeface="Calibri"/>
                <a:cs typeface="Calibri"/>
              </a:rPr>
              <a:t> </a:t>
            </a:r>
            <a:r>
              <a:rPr lang="en-US" sz="1400" dirty="0">
                <a:solidFill>
                  <a:srgbClr val="FFFFFF"/>
                </a:solidFill>
                <a:latin typeface="Calibri"/>
                <a:cs typeface="Calibri"/>
              </a:rPr>
              <a:t>API</a:t>
            </a:r>
            <a:r>
              <a:rPr lang="en-US" sz="1400" spc="305" dirty="0">
                <a:solidFill>
                  <a:srgbClr val="FFFFFF"/>
                </a:solidFill>
                <a:latin typeface="Calibri"/>
                <a:cs typeface="Calibri"/>
              </a:rPr>
              <a:t> </a:t>
            </a:r>
            <a:r>
              <a:rPr lang="en-US" sz="1400" spc="-25" dirty="0">
                <a:solidFill>
                  <a:srgbClr val="FFFFFF"/>
                </a:solidFill>
                <a:latin typeface="Calibri"/>
                <a:cs typeface="Calibri"/>
              </a:rPr>
              <a:t>and </a:t>
            </a:r>
            <a:r>
              <a:rPr lang="en-US" sz="1400" spc="-10" dirty="0">
                <a:solidFill>
                  <a:srgbClr val="FFFFFF"/>
                </a:solidFill>
                <a:latin typeface="Calibri"/>
                <a:cs typeface="Calibri"/>
              </a:rPr>
              <a:t>Convert</a:t>
            </a:r>
            <a:r>
              <a:rPr lang="en-US" sz="1400" spc="-25" dirty="0">
                <a:solidFill>
                  <a:srgbClr val="FFFFFF"/>
                </a:solidFill>
                <a:latin typeface="Calibri"/>
                <a:cs typeface="Calibri"/>
              </a:rPr>
              <a:t> </a:t>
            </a:r>
            <a:r>
              <a:rPr lang="en-US" sz="1400" dirty="0">
                <a:solidFill>
                  <a:srgbClr val="FFFFFF"/>
                </a:solidFill>
                <a:latin typeface="Calibri"/>
                <a:cs typeface="Calibri"/>
              </a:rPr>
              <a:t>data</a:t>
            </a:r>
            <a:r>
              <a:rPr lang="en-US" sz="1400" spc="-50" dirty="0">
                <a:solidFill>
                  <a:srgbClr val="FFFFFF"/>
                </a:solidFill>
                <a:latin typeface="Calibri"/>
                <a:cs typeface="Calibri"/>
              </a:rPr>
              <a:t> </a:t>
            </a:r>
            <a:r>
              <a:rPr lang="en-US" sz="1400" spc="-25" dirty="0">
                <a:solidFill>
                  <a:srgbClr val="FFFFFF"/>
                </a:solidFill>
                <a:latin typeface="Calibri"/>
                <a:cs typeface="Calibri"/>
              </a:rPr>
              <a:t>to</a:t>
            </a:r>
            <a:endParaRPr lang="en-US" sz="1400" dirty="0">
              <a:latin typeface="Calibri"/>
              <a:cs typeface="Calibri"/>
            </a:endParaRPr>
          </a:p>
          <a:p>
            <a:pPr marL="635" algn="ctr">
              <a:lnSpc>
                <a:spcPts val="1855"/>
              </a:lnSpc>
            </a:pPr>
            <a:r>
              <a:rPr lang="en-US" sz="1400" dirty="0">
                <a:solidFill>
                  <a:srgbClr val="FFFFFF"/>
                </a:solidFill>
                <a:latin typeface="Calibri"/>
                <a:cs typeface="Calibri"/>
              </a:rPr>
              <a:t>.json</a:t>
            </a:r>
            <a:r>
              <a:rPr lang="en-US" sz="1400" spc="-40" dirty="0">
                <a:solidFill>
                  <a:srgbClr val="FFFFFF"/>
                </a:solidFill>
                <a:latin typeface="Calibri"/>
                <a:cs typeface="Calibri"/>
              </a:rPr>
              <a:t> </a:t>
            </a:r>
            <a:r>
              <a:rPr lang="en-US" sz="1400" spc="-20" dirty="0">
                <a:solidFill>
                  <a:srgbClr val="FFFFFF"/>
                </a:solidFill>
                <a:latin typeface="Calibri"/>
                <a:cs typeface="Calibri"/>
              </a:rPr>
              <a:t>file</a:t>
            </a:r>
            <a:endParaRPr lang="en-US" sz="1400" dirty="0">
              <a:latin typeface="Calibri"/>
              <a:cs typeface="Calibri"/>
            </a:endParaRPr>
          </a:p>
        </p:txBody>
      </p:sp>
      <p:sp>
        <p:nvSpPr>
          <p:cNvPr id="11" name="Rectangle 10">
            <a:extLst>
              <a:ext uri="{FF2B5EF4-FFF2-40B4-BE49-F238E27FC236}">
                <a16:creationId xmlns:a16="http://schemas.microsoft.com/office/drawing/2014/main" id="{4FCAFFE6-0966-9A1C-65B7-15791DF0864F}"/>
              </a:ext>
            </a:extLst>
          </p:cNvPr>
          <p:cNvSpPr/>
          <p:nvPr/>
        </p:nvSpPr>
        <p:spPr>
          <a:xfrm>
            <a:off x="7610011" y="3484880"/>
            <a:ext cx="3811979" cy="941265"/>
          </a:xfrm>
          <a:prstGeom prst="rect">
            <a:avLst/>
          </a:prstGeom>
          <a:solidFill>
            <a:srgbClr val="1C7DDB"/>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6205" marR="106680" indent="-1905" algn="ctr">
              <a:lnSpc>
                <a:spcPct val="100000"/>
              </a:lnSpc>
              <a:spcBef>
                <a:spcPts val="305"/>
              </a:spcBef>
            </a:pPr>
            <a:r>
              <a:rPr lang="en-US" sz="1400" b="1" dirty="0">
                <a:solidFill>
                  <a:srgbClr val="FFFF00"/>
                </a:solidFill>
                <a:latin typeface="Calibri"/>
                <a:cs typeface="Calibri"/>
              </a:rPr>
              <a:t>Step 2</a:t>
            </a:r>
            <a:r>
              <a:rPr lang="en-US" sz="1400" dirty="0">
                <a:solidFill>
                  <a:srgbClr val="FFFFFF"/>
                </a:solidFill>
                <a:latin typeface="Calibri"/>
                <a:cs typeface="Calibri"/>
              </a:rPr>
              <a:t>:</a:t>
            </a:r>
            <a:r>
              <a:rPr lang="en-US" sz="1400" spc="-45" dirty="0">
                <a:solidFill>
                  <a:srgbClr val="FFFFFF"/>
                </a:solidFill>
                <a:latin typeface="Calibri"/>
                <a:cs typeface="Calibri"/>
              </a:rPr>
              <a:t> </a:t>
            </a:r>
            <a:r>
              <a:rPr lang="en-US" sz="1400" dirty="0">
                <a:solidFill>
                  <a:srgbClr val="FFFFFF"/>
                </a:solidFill>
                <a:latin typeface="Calibri"/>
                <a:cs typeface="Calibri"/>
              </a:rPr>
              <a:t>Scrap</a:t>
            </a:r>
            <a:r>
              <a:rPr lang="en-US" sz="1400" spc="-60" dirty="0">
                <a:solidFill>
                  <a:srgbClr val="FFFFFF"/>
                </a:solidFill>
                <a:latin typeface="Calibri"/>
                <a:cs typeface="Calibri"/>
              </a:rPr>
              <a:t> </a:t>
            </a:r>
            <a:r>
              <a:rPr lang="en-US" sz="1400" dirty="0">
                <a:solidFill>
                  <a:srgbClr val="FFFFFF"/>
                </a:solidFill>
                <a:latin typeface="Calibri"/>
                <a:cs typeface="Calibri"/>
              </a:rPr>
              <a:t>and</a:t>
            </a:r>
            <a:r>
              <a:rPr lang="en-US" sz="1400" spc="-25" dirty="0">
                <a:solidFill>
                  <a:srgbClr val="FFFFFF"/>
                </a:solidFill>
                <a:latin typeface="Calibri"/>
                <a:cs typeface="Calibri"/>
              </a:rPr>
              <a:t> </a:t>
            </a:r>
            <a:r>
              <a:rPr lang="en-US" sz="1400" dirty="0">
                <a:solidFill>
                  <a:srgbClr val="FFFFFF"/>
                </a:solidFill>
                <a:latin typeface="Calibri"/>
                <a:cs typeface="Calibri"/>
              </a:rPr>
              <a:t>filter</a:t>
            </a:r>
            <a:r>
              <a:rPr lang="en-US" sz="1400" spc="-45" dirty="0">
                <a:solidFill>
                  <a:srgbClr val="FFFFFF"/>
                </a:solidFill>
                <a:latin typeface="Calibri"/>
                <a:cs typeface="Calibri"/>
              </a:rPr>
              <a:t> </a:t>
            </a:r>
            <a:r>
              <a:rPr lang="en-US" sz="1400" dirty="0">
                <a:solidFill>
                  <a:srgbClr val="FFFFFF"/>
                </a:solidFill>
                <a:latin typeface="Calibri"/>
                <a:cs typeface="Calibri"/>
              </a:rPr>
              <a:t>data</a:t>
            </a:r>
            <a:r>
              <a:rPr lang="en-US" sz="1400" spc="-35" dirty="0">
                <a:solidFill>
                  <a:srgbClr val="FFFFFF"/>
                </a:solidFill>
                <a:latin typeface="Calibri"/>
                <a:cs typeface="Calibri"/>
              </a:rPr>
              <a:t> </a:t>
            </a:r>
            <a:r>
              <a:rPr lang="en-US" sz="1400" spc="-25" dirty="0">
                <a:solidFill>
                  <a:srgbClr val="FFFFFF"/>
                </a:solidFill>
                <a:latin typeface="Calibri"/>
                <a:cs typeface="Calibri"/>
              </a:rPr>
              <a:t>to </a:t>
            </a:r>
            <a:r>
              <a:rPr lang="en-US" sz="1400" dirty="0">
                <a:solidFill>
                  <a:srgbClr val="FFFFFF"/>
                </a:solidFill>
                <a:latin typeface="Calibri"/>
                <a:cs typeface="Calibri"/>
              </a:rPr>
              <a:t>include</a:t>
            </a:r>
            <a:r>
              <a:rPr lang="en-US" sz="1400" spc="-40" dirty="0">
                <a:solidFill>
                  <a:srgbClr val="FFFFFF"/>
                </a:solidFill>
                <a:latin typeface="Calibri"/>
                <a:cs typeface="Calibri"/>
              </a:rPr>
              <a:t> </a:t>
            </a:r>
            <a:r>
              <a:rPr lang="en-US" sz="1400" dirty="0">
                <a:solidFill>
                  <a:srgbClr val="FFFFFF"/>
                </a:solidFill>
                <a:latin typeface="Calibri"/>
                <a:cs typeface="Calibri"/>
              </a:rPr>
              <a:t>Falcon</a:t>
            </a:r>
            <a:r>
              <a:rPr lang="en-US" sz="1400" spc="-65" dirty="0">
                <a:solidFill>
                  <a:srgbClr val="FFFFFF"/>
                </a:solidFill>
                <a:latin typeface="Calibri"/>
                <a:cs typeface="Calibri"/>
              </a:rPr>
              <a:t> </a:t>
            </a:r>
            <a:r>
              <a:rPr lang="en-US" sz="1400" dirty="0">
                <a:solidFill>
                  <a:srgbClr val="FFFFFF"/>
                </a:solidFill>
                <a:latin typeface="Calibri"/>
                <a:cs typeface="Calibri"/>
              </a:rPr>
              <a:t>9</a:t>
            </a:r>
            <a:r>
              <a:rPr lang="en-US" sz="1400" spc="-50" dirty="0">
                <a:solidFill>
                  <a:srgbClr val="FFFFFF"/>
                </a:solidFill>
                <a:latin typeface="Calibri"/>
                <a:cs typeface="Calibri"/>
              </a:rPr>
              <a:t> </a:t>
            </a:r>
            <a:r>
              <a:rPr lang="en-US" sz="1400" dirty="0">
                <a:solidFill>
                  <a:srgbClr val="FFFFFF"/>
                </a:solidFill>
                <a:latin typeface="Calibri"/>
                <a:cs typeface="Calibri"/>
              </a:rPr>
              <a:t>data,</a:t>
            </a:r>
            <a:r>
              <a:rPr lang="en-US" sz="1400" spc="-45" dirty="0">
                <a:solidFill>
                  <a:srgbClr val="FFFFFF"/>
                </a:solidFill>
                <a:latin typeface="Calibri"/>
                <a:cs typeface="Calibri"/>
              </a:rPr>
              <a:t> </a:t>
            </a:r>
            <a:r>
              <a:rPr lang="en-US" sz="1400" dirty="0">
                <a:solidFill>
                  <a:srgbClr val="FFFFFF"/>
                </a:solidFill>
                <a:latin typeface="Calibri"/>
                <a:cs typeface="Calibri"/>
              </a:rPr>
              <a:t>assign</a:t>
            </a:r>
            <a:r>
              <a:rPr lang="en-US" sz="1400" spc="-50" dirty="0">
                <a:solidFill>
                  <a:srgbClr val="FFFFFF"/>
                </a:solidFill>
                <a:latin typeface="Calibri"/>
                <a:cs typeface="Calibri"/>
              </a:rPr>
              <a:t> </a:t>
            </a:r>
            <a:r>
              <a:rPr lang="en-US" sz="1400" dirty="0">
                <a:solidFill>
                  <a:srgbClr val="FFFFFF"/>
                </a:solidFill>
                <a:latin typeface="Calibri"/>
                <a:cs typeface="Calibri"/>
              </a:rPr>
              <a:t>data</a:t>
            </a:r>
            <a:r>
              <a:rPr lang="en-US" sz="1400" spc="-45" dirty="0">
                <a:solidFill>
                  <a:srgbClr val="FFFFFF"/>
                </a:solidFill>
                <a:latin typeface="Calibri"/>
                <a:cs typeface="Calibri"/>
              </a:rPr>
              <a:t> </a:t>
            </a:r>
            <a:r>
              <a:rPr lang="en-US" sz="1400" spc="-25" dirty="0">
                <a:solidFill>
                  <a:srgbClr val="FFFFFF"/>
                </a:solidFill>
                <a:latin typeface="Calibri"/>
                <a:cs typeface="Calibri"/>
              </a:rPr>
              <a:t>to </a:t>
            </a:r>
            <a:r>
              <a:rPr lang="en-US" sz="1400" dirty="0">
                <a:solidFill>
                  <a:srgbClr val="FFFFFF"/>
                </a:solidFill>
                <a:latin typeface="Calibri"/>
                <a:cs typeface="Calibri"/>
              </a:rPr>
              <a:t>dataframe</a:t>
            </a:r>
            <a:r>
              <a:rPr lang="en-US" sz="1400" spc="-60" dirty="0">
                <a:solidFill>
                  <a:srgbClr val="FFFFFF"/>
                </a:solidFill>
                <a:latin typeface="Calibri"/>
                <a:cs typeface="Calibri"/>
              </a:rPr>
              <a:t> </a:t>
            </a:r>
            <a:r>
              <a:rPr lang="en-US" sz="1400" dirty="0">
                <a:solidFill>
                  <a:srgbClr val="FFFFFF"/>
                </a:solidFill>
                <a:latin typeface="Calibri"/>
                <a:cs typeface="Calibri"/>
              </a:rPr>
              <a:t>and</a:t>
            </a:r>
            <a:r>
              <a:rPr lang="en-US" sz="1400" spc="-30" dirty="0">
                <a:solidFill>
                  <a:srgbClr val="FFFFFF"/>
                </a:solidFill>
                <a:latin typeface="Calibri"/>
                <a:cs typeface="Calibri"/>
              </a:rPr>
              <a:t> </a:t>
            </a:r>
            <a:r>
              <a:rPr lang="en-US" sz="1400" spc="-10" dirty="0">
                <a:solidFill>
                  <a:srgbClr val="FFFFFF"/>
                </a:solidFill>
                <a:latin typeface="Calibri"/>
                <a:cs typeface="Calibri"/>
              </a:rPr>
              <a:t>dictionary,</a:t>
            </a:r>
            <a:r>
              <a:rPr lang="en-US" sz="1400" spc="-50" dirty="0">
                <a:solidFill>
                  <a:srgbClr val="FFFFFF"/>
                </a:solidFill>
                <a:latin typeface="Calibri"/>
                <a:cs typeface="Calibri"/>
              </a:rPr>
              <a:t> </a:t>
            </a:r>
            <a:r>
              <a:rPr lang="en-US" sz="1400" dirty="0">
                <a:solidFill>
                  <a:srgbClr val="FFFFFF"/>
                </a:solidFill>
                <a:latin typeface="Calibri"/>
                <a:cs typeface="Calibri"/>
              </a:rPr>
              <a:t>and</a:t>
            </a:r>
            <a:r>
              <a:rPr lang="en-US" sz="1400" spc="-40" dirty="0">
                <a:solidFill>
                  <a:srgbClr val="FFFFFF"/>
                </a:solidFill>
                <a:latin typeface="Calibri"/>
                <a:cs typeface="Calibri"/>
              </a:rPr>
              <a:t> </a:t>
            </a:r>
            <a:r>
              <a:rPr lang="en-US" sz="1400" spc="-10" dirty="0">
                <a:solidFill>
                  <a:srgbClr val="FFFFFF"/>
                </a:solidFill>
                <a:latin typeface="Calibri"/>
                <a:cs typeface="Calibri"/>
              </a:rPr>
              <a:t>export </a:t>
            </a:r>
            <a:r>
              <a:rPr lang="en-US" sz="1400" dirty="0">
                <a:solidFill>
                  <a:srgbClr val="FFFFFF"/>
                </a:solidFill>
                <a:latin typeface="Calibri"/>
                <a:cs typeface="Calibri"/>
              </a:rPr>
              <a:t>data</a:t>
            </a:r>
            <a:r>
              <a:rPr lang="en-US" sz="1400" spc="-30" dirty="0">
                <a:solidFill>
                  <a:srgbClr val="FFFFFF"/>
                </a:solidFill>
                <a:latin typeface="Calibri"/>
                <a:cs typeface="Calibri"/>
              </a:rPr>
              <a:t> </a:t>
            </a:r>
            <a:r>
              <a:rPr lang="en-US" sz="1400" dirty="0">
                <a:solidFill>
                  <a:srgbClr val="FFFFFF"/>
                </a:solidFill>
                <a:latin typeface="Calibri"/>
                <a:cs typeface="Calibri"/>
              </a:rPr>
              <a:t>to</a:t>
            </a:r>
            <a:r>
              <a:rPr lang="en-US" sz="1400" spc="-30" dirty="0">
                <a:solidFill>
                  <a:srgbClr val="FFFFFF"/>
                </a:solidFill>
                <a:latin typeface="Calibri"/>
                <a:cs typeface="Calibri"/>
              </a:rPr>
              <a:t> </a:t>
            </a:r>
            <a:r>
              <a:rPr lang="en-US" sz="1400" dirty="0">
                <a:solidFill>
                  <a:srgbClr val="FFFFFF"/>
                </a:solidFill>
                <a:latin typeface="Calibri"/>
                <a:cs typeface="Calibri"/>
              </a:rPr>
              <a:t>a</a:t>
            </a:r>
            <a:r>
              <a:rPr lang="en-US" sz="1400" spc="-40" dirty="0">
                <a:solidFill>
                  <a:srgbClr val="FFFFFF"/>
                </a:solidFill>
                <a:latin typeface="Calibri"/>
                <a:cs typeface="Calibri"/>
              </a:rPr>
              <a:t> </a:t>
            </a:r>
            <a:r>
              <a:rPr lang="en-US" sz="1400" dirty="0">
                <a:solidFill>
                  <a:srgbClr val="FFFFFF"/>
                </a:solidFill>
                <a:latin typeface="Calibri"/>
                <a:cs typeface="Calibri"/>
              </a:rPr>
              <a:t>csv</a:t>
            </a:r>
            <a:r>
              <a:rPr lang="en-US" sz="1400" spc="-30" dirty="0">
                <a:solidFill>
                  <a:srgbClr val="FFFFFF"/>
                </a:solidFill>
                <a:latin typeface="Calibri"/>
                <a:cs typeface="Calibri"/>
              </a:rPr>
              <a:t> </a:t>
            </a:r>
            <a:r>
              <a:rPr lang="en-US" sz="1400" spc="-20" dirty="0">
                <a:solidFill>
                  <a:srgbClr val="FFFFFF"/>
                </a:solidFill>
                <a:latin typeface="Calibri"/>
                <a:cs typeface="Calibri"/>
              </a:rPr>
              <a:t>file</a:t>
            </a:r>
            <a:endParaRPr lang="en-US" sz="1400" dirty="0">
              <a:latin typeface="Calibri"/>
              <a:cs typeface="Calibri"/>
            </a:endParaRPr>
          </a:p>
        </p:txBody>
      </p:sp>
      <p:sp>
        <p:nvSpPr>
          <p:cNvPr id="12" name="Rectangle 11">
            <a:extLst>
              <a:ext uri="{FF2B5EF4-FFF2-40B4-BE49-F238E27FC236}">
                <a16:creationId xmlns:a16="http://schemas.microsoft.com/office/drawing/2014/main" id="{CA947839-5F1C-B672-4D9D-AED12E7422D4}"/>
              </a:ext>
            </a:extLst>
          </p:cNvPr>
          <p:cNvSpPr/>
          <p:nvPr/>
        </p:nvSpPr>
        <p:spPr>
          <a:xfrm>
            <a:off x="7610011" y="4692436"/>
            <a:ext cx="3811979" cy="941264"/>
          </a:xfrm>
          <a:prstGeom prst="rect">
            <a:avLst/>
          </a:prstGeom>
          <a:solidFill>
            <a:srgbClr val="1C7DDB"/>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22350" marR="253365" indent="-760730" algn="ctr">
              <a:lnSpc>
                <a:spcPct val="100000"/>
              </a:lnSpc>
              <a:spcBef>
                <a:spcPts val="1475"/>
              </a:spcBef>
            </a:pPr>
            <a:r>
              <a:rPr lang="en-US" sz="1400" b="1" dirty="0">
                <a:solidFill>
                  <a:srgbClr val="FFFF00"/>
                </a:solidFill>
                <a:latin typeface="Calibri"/>
                <a:cs typeface="Calibri"/>
              </a:rPr>
              <a:t>Step</a:t>
            </a:r>
            <a:r>
              <a:rPr lang="en-US" sz="1400" b="1" spc="-20" dirty="0">
                <a:solidFill>
                  <a:srgbClr val="FFFF00"/>
                </a:solidFill>
                <a:latin typeface="Calibri"/>
                <a:cs typeface="Calibri"/>
              </a:rPr>
              <a:t> </a:t>
            </a:r>
            <a:r>
              <a:rPr lang="en-US" sz="1400" b="1" dirty="0">
                <a:solidFill>
                  <a:srgbClr val="FFFF00"/>
                </a:solidFill>
                <a:latin typeface="Calibri"/>
                <a:cs typeface="Calibri"/>
              </a:rPr>
              <a:t>3</a:t>
            </a:r>
            <a:r>
              <a:rPr lang="en-US" sz="1400" dirty="0">
                <a:solidFill>
                  <a:srgbClr val="FFFFFF"/>
                </a:solidFill>
                <a:latin typeface="Calibri"/>
                <a:cs typeface="Calibri"/>
              </a:rPr>
              <a:t>:</a:t>
            </a:r>
            <a:r>
              <a:rPr lang="en-US" sz="1400" spc="-25" dirty="0">
                <a:solidFill>
                  <a:srgbClr val="FFFFFF"/>
                </a:solidFill>
                <a:latin typeface="Calibri"/>
                <a:cs typeface="Calibri"/>
              </a:rPr>
              <a:t> </a:t>
            </a:r>
            <a:r>
              <a:rPr lang="en-US" sz="1400" dirty="0">
                <a:solidFill>
                  <a:srgbClr val="FFFFFF"/>
                </a:solidFill>
                <a:latin typeface="Calibri"/>
                <a:cs typeface="Calibri"/>
              </a:rPr>
              <a:t>Plot</a:t>
            </a:r>
            <a:r>
              <a:rPr lang="en-US" sz="1400" spc="-25" dirty="0">
                <a:solidFill>
                  <a:srgbClr val="FFFFFF"/>
                </a:solidFill>
                <a:latin typeface="Calibri"/>
                <a:cs typeface="Calibri"/>
              </a:rPr>
              <a:t> </a:t>
            </a:r>
            <a:r>
              <a:rPr lang="en-US" sz="1400" dirty="0">
                <a:solidFill>
                  <a:srgbClr val="FFFFFF"/>
                </a:solidFill>
                <a:latin typeface="Calibri"/>
                <a:cs typeface="Calibri"/>
              </a:rPr>
              <a:t>and</a:t>
            </a:r>
            <a:r>
              <a:rPr lang="en-US" sz="1400" spc="-30" dirty="0">
                <a:solidFill>
                  <a:srgbClr val="FFFFFF"/>
                </a:solidFill>
                <a:latin typeface="Calibri"/>
                <a:cs typeface="Calibri"/>
              </a:rPr>
              <a:t> </a:t>
            </a:r>
            <a:r>
              <a:rPr lang="en-US" sz="1400" spc="-10" dirty="0">
                <a:solidFill>
                  <a:srgbClr val="FFFFFF"/>
                </a:solidFill>
                <a:latin typeface="Calibri"/>
                <a:cs typeface="Calibri"/>
              </a:rPr>
              <a:t>visualize </a:t>
            </a:r>
            <a:r>
              <a:rPr lang="en-US" sz="1400" dirty="0">
                <a:solidFill>
                  <a:srgbClr val="FFFFFF"/>
                </a:solidFill>
                <a:latin typeface="Calibri"/>
                <a:cs typeface="Calibri"/>
              </a:rPr>
              <a:t>the</a:t>
            </a:r>
            <a:r>
              <a:rPr lang="en-US" sz="1400" spc="-10" dirty="0">
                <a:solidFill>
                  <a:srgbClr val="FFFFFF"/>
                </a:solidFill>
                <a:latin typeface="Calibri"/>
                <a:cs typeface="Calibri"/>
              </a:rPr>
              <a:t> </a:t>
            </a:r>
            <a:r>
              <a:rPr lang="en-US" sz="1400" spc="-20" dirty="0">
                <a:solidFill>
                  <a:srgbClr val="FFFFFF"/>
                </a:solidFill>
                <a:latin typeface="Calibri"/>
                <a:cs typeface="Calibri"/>
              </a:rPr>
              <a:t>data</a:t>
            </a:r>
            <a:endParaRPr lang="en-US" sz="1400" dirty="0">
              <a:latin typeface="Calibri"/>
              <a:cs typeface="Calibri"/>
            </a:endParaRPr>
          </a:p>
        </p:txBody>
      </p:sp>
      <p:sp>
        <p:nvSpPr>
          <p:cNvPr id="13" name="Text Placeholder 2">
            <a:extLst>
              <a:ext uri="{FF2B5EF4-FFF2-40B4-BE49-F238E27FC236}">
                <a16:creationId xmlns:a16="http://schemas.microsoft.com/office/drawing/2014/main" id="{C90D43D5-686B-570F-C0E3-32B2CA7F7359}"/>
              </a:ext>
            </a:extLst>
          </p:cNvPr>
          <p:cNvSpPr txBox="1">
            <a:spLocks/>
          </p:cNvSpPr>
          <p:nvPr/>
        </p:nvSpPr>
        <p:spPr>
          <a:xfrm>
            <a:off x="7610012" y="1538946"/>
            <a:ext cx="3788228" cy="634237"/>
          </a:xfrm>
          <a:prstGeom prst="rect">
            <a:avLst/>
          </a:prstGeom>
          <a:ln>
            <a:solidFill>
              <a:schemeClr val="bg2">
                <a:lumMod val="90000"/>
              </a:schemeClr>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60000"/>
              </a:lnSpc>
              <a:spcBef>
                <a:spcPts val="600"/>
              </a:spcBef>
              <a:buNone/>
            </a:pPr>
            <a:r>
              <a:rPr lang="en-US" sz="2000" dirty="0">
                <a:solidFill>
                  <a:srgbClr val="0948CB"/>
                </a:solidFill>
                <a:latin typeface="Abadi" panose="020B0604020104020204" pitchFamily="34" charset="0"/>
              </a:rPr>
              <a:t>Data collection steps</a:t>
            </a:r>
          </a:p>
        </p:txBody>
      </p:sp>
      <p:sp>
        <p:nvSpPr>
          <p:cNvPr id="14" name="Text Placeholder 2">
            <a:extLst>
              <a:ext uri="{FF2B5EF4-FFF2-40B4-BE49-F238E27FC236}">
                <a16:creationId xmlns:a16="http://schemas.microsoft.com/office/drawing/2014/main" id="{292FEAF7-7E2A-7826-8D39-80403EBCE6E2}"/>
              </a:ext>
            </a:extLst>
          </p:cNvPr>
          <p:cNvSpPr txBox="1">
            <a:spLocks/>
          </p:cNvSpPr>
          <p:nvPr/>
        </p:nvSpPr>
        <p:spPr>
          <a:xfrm>
            <a:off x="2556254" y="3484880"/>
            <a:ext cx="2865819" cy="51849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60000"/>
              </a:lnSpc>
              <a:spcBef>
                <a:spcPts val="600"/>
              </a:spcBef>
              <a:buNone/>
            </a:pPr>
            <a:r>
              <a:rPr lang="en-US" sz="2200" dirty="0">
                <a:solidFill>
                  <a:srgbClr val="0948CB"/>
                </a:solidFill>
                <a:latin typeface="Abadi" panose="020B0604020104020204" pitchFamily="34" charset="0"/>
              </a:rPr>
              <a:t>Data set view</a:t>
            </a:r>
          </a:p>
        </p:txBody>
      </p:sp>
      <p:cxnSp>
        <p:nvCxnSpPr>
          <p:cNvPr id="16" name="Straight Arrow Connector 15">
            <a:extLst>
              <a:ext uri="{FF2B5EF4-FFF2-40B4-BE49-F238E27FC236}">
                <a16:creationId xmlns:a16="http://schemas.microsoft.com/office/drawing/2014/main" id="{B5A439EE-2C20-A474-3432-7E2BB505239A}"/>
              </a:ext>
            </a:extLst>
          </p:cNvPr>
          <p:cNvCxnSpPr>
            <a:stCxn id="10" idx="2"/>
            <a:endCxn id="11" idx="0"/>
          </p:cNvCxnSpPr>
          <p:nvPr/>
        </p:nvCxnSpPr>
        <p:spPr>
          <a:xfrm>
            <a:off x="9516001" y="3209690"/>
            <a:ext cx="0" cy="275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AD1A564-3304-C3DC-A95D-C7ACC3D14398}"/>
              </a:ext>
            </a:extLst>
          </p:cNvPr>
          <p:cNvCxnSpPr/>
          <p:nvPr/>
        </p:nvCxnSpPr>
        <p:spPr>
          <a:xfrm>
            <a:off x="9517888" y="4426145"/>
            <a:ext cx="0" cy="275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939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2132729"/>
            <a:ext cx="4640263" cy="2976041"/>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target the API endpoint, perform a get request, call the json function to view data, Convert json object into a dataframe and finally save the dataset</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400" dirty="0">
                <a:hlinkClick r:id="rId4"/>
              </a:rPr>
              <a:t>Data Collection – SpaceX API</a:t>
            </a:r>
            <a:endParaRPr lang="en-US" sz="2400" dirty="0"/>
          </a:p>
          <a:p>
            <a:pPr algn="just"/>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bject 4">
            <a:extLst>
              <a:ext uri="{FF2B5EF4-FFF2-40B4-BE49-F238E27FC236}">
                <a16:creationId xmlns:a16="http://schemas.microsoft.com/office/drawing/2014/main" id="{54736DB9-166A-3CB9-781A-C95EC04C3EF7}"/>
              </a:ext>
            </a:extLst>
          </p:cNvPr>
          <p:cNvSpPr txBox="1"/>
          <p:nvPr/>
        </p:nvSpPr>
        <p:spPr>
          <a:xfrm>
            <a:off x="5910263" y="2134666"/>
            <a:ext cx="2410332" cy="1280160"/>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6985" rIns="0" bIns="0" rtlCol="0" anchor="ctr">
            <a:spAutoFit/>
          </a:bodyPr>
          <a:lstStyle/>
          <a:p>
            <a:pPr marL="114300" marR="109855" indent="-1270" algn="ctr">
              <a:lnSpc>
                <a:spcPct val="100000"/>
              </a:lnSpc>
              <a:spcBef>
                <a:spcPts val="55"/>
              </a:spcBef>
            </a:pPr>
            <a:r>
              <a:rPr lang="en-US" sz="1800" dirty="0">
                <a:solidFill>
                  <a:srgbClr val="FFFFFF"/>
                </a:solidFill>
                <a:latin typeface="Calibri"/>
                <a:cs typeface="Calibri"/>
              </a:rPr>
              <a:t>Request</a:t>
            </a:r>
            <a:r>
              <a:rPr lang="en-US" sz="1800" spc="-85" dirty="0">
                <a:solidFill>
                  <a:srgbClr val="FFFFFF"/>
                </a:solidFill>
                <a:latin typeface="Calibri"/>
                <a:cs typeface="Calibri"/>
              </a:rPr>
              <a:t> </a:t>
            </a:r>
            <a:r>
              <a:rPr lang="en-US" sz="1800" dirty="0">
                <a:solidFill>
                  <a:srgbClr val="FFFFFF"/>
                </a:solidFill>
                <a:latin typeface="Calibri"/>
                <a:cs typeface="Calibri"/>
              </a:rPr>
              <a:t>response</a:t>
            </a:r>
            <a:r>
              <a:rPr lang="en-US" sz="1800" spc="-85" dirty="0">
                <a:solidFill>
                  <a:srgbClr val="FFFFFF"/>
                </a:solidFill>
                <a:latin typeface="Calibri"/>
                <a:cs typeface="Calibri"/>
              </a:rPr>
              <a:t> </a:t>
            </a:r>
            <a:r>
              <a:rPr lang="en-US" sz="1800" dirty="0">
                <a:solidFill>
                  <a:srgbClr val="FFFFFF"/>
                </a:solidFill>
                <a:latin typeface="Calibri"/>
                <a:cs typeface="Calibri"/>
              </a:rPr>
              <a:t>from</a:t>
            </a:r>
            <a:r>
              <a:rPr lang="en-US" sz="1800" spc="-85" dirty="0">
                <a:solidFill>
                  <a:srgbClr val="FFFFFF"/>
                </a:solidFill>
                <a:latin typeface="Calibri"/>
                <a:cs typeface="Calibri"/>
              </a:rPr>
              <a:t> </a:t>
            </a:r>
            <a:r>
              <a:rPr lang="en-US" sz="1800" spc="-10" dirty="0">
                <a:solidFill>
                  <a:srgbClr val="FFFFFF"/>
                </a:solidFill>
                <a:latin typeface="Calibri"/>
                <a:cs typeface="Calibri"/>
              </a:rPr>
              <a:t>SpaceX </a:t>
            </a:r>
            <a:r>
              <a:rPr lang="en-US" sz="1800" dirty="0">
                <a:solidFill>
                  <a:srgbClr val="FFFFFF"/>
                </a:solidFill>
                <a:latin typeface="Calibri"/>
                <a:cs typeface="Calibri"/>
              </a:rPr>
              <a:t>API</a:t>
            </a:r>
            <a:r>
              <a:rPr lang="en-US" sz="1800" spc="335" dirty="0">
                <a:solidFill>
                  <a:srgbClr val="FFFFFF"/>
                </a:solidFill>
                <a:latin typeface="Calibri"/>
                <a:cs typeface="Calibri"/>
              </a:rPr>
              <a:t> </a:t>
            </a:r>
            <a:r>
              <a:rPr lang="en-US" sz="1800" dirty="0">
                <a:solidFill>
                  <a:srgbClr val="FFFFFF"/>
                </a:solidFill>
                <a:latin typeface="Calibri"/>
                <a:cs typeface="Calibri"/>
              </a:rPr>
              <a:t>using</a:t>
            </a:r>
            <a:r>
              <a:rPr lang="en-US" sz="1800" spc="-30" dirty="0">
                <a:solidFill>
                  <a:srgbClr val="FFFFFF"/>
                </a:solidFill>
                <a:latin typeface="Calibri"/>
                <a:cs typeface="Calibri"/>
              </a:rPr>
              <a:t> </a:t>
            </a:r>
            <a:r>
              <a:rPr lang="en-US" sz="1800" dirty="0">
                <a:solidFill>
                  <a:srgbClr val="FFFFFF"/>
                </a:solidFill>
                <a:latin typeface="Calibri"/>
                <a:cs typeface="Calibri"/>
              </a:rPr>
              <a:t>get</a:t>
            </a:r>
            <a:r>
              <a:rPr lang="en-US" sz="1800" spc="-35" dirty="0">
                <a:solidFill>
                  <a:srgbClr val="FFFFFF"/>
                </a:solidFill>
                <a:latin typeface="Calibri"/>
                <a:cs typeface="Calibri"/>
              </a:rPr>
              <a:t> </a:t>
            </a:r>
            <a:r>
              <a:rPr lang="en-US" sz="1800" dirty="0">
                <a:solidFill>
                  <a:srgbClr val="FFFFFF"/>
                </a:solidFill>
                <a:latin typeface="Calibri"/>
                <a:cs typeface="Calibri"/>
              </a:rPr>
              <a:t>request</a:t>
            </a:r>
            <a:r>
              <a:rPr lang="en-US" sz="1800" spc="-30" dirty="0">
                <a:solidFill>
                  <a:srgbClr val="FFFFFF"/>
                </a:solidFill>
                <a:latin typeface="Calibri"/>
                <a:cs typeface="Calibri"/>
              </a:rPr>
              <a:t> </a:t>
            </a:r>
            <a:r>
              <a:rPr lang="en-US" sz="1800" dirty="0">
                <a:solidFill>
                  <a:srgbClr val="FFFFFF"/>
                </a:solidFill>
                <a:latin typeface="Calibri"/>
                <a:cs typeface="Calibri"/>
              </a:rPr>
              <a:t>and</a:t>
            </a:r>
            <a:r>
              <a:rPr lang="en-US" sz="1800" spc="-35" dirty="0">
                <a:solidFill>
                  <a:srgbClr val="FFFFFF"/>
                </a:solidFill>
                <a:latin typeface="Calibri"/>
                <a:cs typeface="Calibri"/>
              </a:rPr>
              <a:t> </a:t>
            </a:r>
            <a:r>
              <a:rPr lang="en-US" sz="1800" spc="-10" dirty="0">
                <a:solidFill>
                  <a:srgbClr val="FFFFFF"/>
                </a:solidFill>
                <a:latin typeface="Calibri"/>
                <a:cs typeface="Calibri"/>
              </a:rPr>
              <a:t>covert </a:t>
            </a:r>
            <a:r>
              <a:rPr lang="en-US" sz="1800" dirty="0">
                <a:solidFill>
                  <a:srgbClr val="FFFFFF"/>
                </a:solidFill>
                <a:latin typeface="Calibri"/>
                <a:cs typeface="Calibri"/>
              </a:rPr>
              <a:t>data</a:t>
            </a:r>
            <a:r>
              <a:rPr lang="en-US" sz="1800" spc="-45" dirty="0">
                <a:solidFill>
                  <a:srgbClr val="FFFFFF"/>
                </a:solidFill>
                <a:latin typeface="Calibri"/>
                <a:cs typeface="Calibri"/>
              </a:rPr>
              <a:t> </a:t>
            </a:r>
            <a:r>
              <a:rPr lang="en-US" sz="1800" dirty="0">
                <a:solidFill>
                  <a:srgbClr val="FFFFFF"/>
                </a:solidFill>
                <a:latin typeface="Calibri"/>
                <a:cs typeface="Calibri"/>
              </a:rPr>
              <a:t>to</a:t>
            </a:r>
            <a:r>
              <a:rPr lang="en-US" sz="1800" spc="-40" dirty="0">
                <a:solidFill>
                  <a:srgbClr val="FFFFFF"/>
                </a:solidFill>
                <a:latin typeface="Calibri"/>
                <a:cs typeface="Calibri"/>
              </a:rPr>
              <a:t> </a:t>
            </a:r>
            <a:r>
              <a:rPr lang="en-US" sz="1800" dirty="0">
                <a:solidFill>
                  <a:srgbClr val="FFFFFF"/>
                </a:solidFill>
                <a:latin typeface="Calibri"/>
                <a:cs typeface="Calibri"/>
              </a:rPr>
              <a:t>.Jason</a:t>
            </a:r>
            <a:r>
              <a:rPr lang="en-US" sz="1800" spc="-45" dirty="0">
                <a:solidFill>
                  <a:srgbClr val="FFFFFF"/>
                </a:solidFill>
                <a:latin typeface="Calibri"/>
                <a:cs typeface="Calibri"/>
              </a:rPr>
              <a:t> </a:t>
            </a:r>
            <a:r>
              <a:rPr lang="en-US" sz="1800" spc="-20" dirty="0">
                <a:solidFill>
                  <a:srgbClr val="FFFFFF"/>
                </a:solidFill>
                <a:latin typeface="Calibri"/>
                <a:cs typeface="Calibri"/>
              </a:rPr>
              <a:t>file</a:t>
            </a:r>
            <a:endParaRPr lang="en-US" sz="1800" dirty="0">
              <a:latin typeface="Calibri"/>
              <a:cs typeface="Calibri"/>
            </a:endParaRPr>
          </a:p>
        </p:txBody>
      </p:sp>
      <p:sp>
        <p:nvSpPr>
          <p:cNvPr id="14" name="object 17">
            <a:extLst>
              <a:ext uri="{FF2B5EF4-FFF2-40B4-BE49-F238E27FC236}">
                <a16:creationId xmlns:a16="http://schemas.microsoft.com/office/drawing/2014/main" id="{494F6D02-303C-0743-300D-916476D65658}"/>
              </a:ext>
            </a:extLst>
          </p:cNvPr>
          <p:cNvSpPr/>
          <p:nvPr/>
        </p:nvSpPr>
        <p:spPr>
          <a:xfrm rot="3066019">
            <a:off x="8569672" y="3429134"/>
            <a:ext cx="171450" cy="598968"/>
          </a:xfrm>
          <a:custGeom>
            <a:avLst/>
            <a:gdLst/>
            <a:ahLst/>
            <a:cxnLst/>
            <a:rect l="l" t="t" r="r" b="b"/>
            <a:pathLst>
              <a:path w="171450" h="280670">
                <a:moveTo>
                  <a:pt x="57123" y="108839"/>
                </a:moveTo>
                <a:lnTo>
                  <a:pt x="0" y="108839"/>
                </a:lnTo>
                <a:lnTo>
                  <a:pt x="85725" y="280162"/>
                </a:lnTo>
                <a:lnTo>
                  <a:pt x="157162" y="137287"/>
                </a:lnTo>
                <a:lnTo>
                  <a:pt x="57150" y="137287"/>
                </a:lnTo>
                <a:lnTo>
                  <a:pt x="57123" y="108839"/>
                </a:lnTo>
                <a:close/>
              </a:path>
              <a:path w="171450" h="280670">
                <a:moveTo>
                  <a:pt x="114173" y="0"/>
                </a:moveTo>
                <a:lnTo>
                  <a:pt x="57023" y="0"/>
                </a:lnTo>
                <a:lnTo>
                  <a:pt x="57150" y="137287"/>
                </a:lnTo>
                <a:lnTo>
                  <a:pt x="114300" y="137287"/>
                </a:lnTo>
                <a:lnTo>
                  <a:pt x="114173" y="0"/>
                </a:lnTo>
                <a:close/>
              </a:path>
              <a:path w="171450" h="280670">
                <a:moveTo>
                  <a:pt x="171386" y="108839"/>
                </a:moveTo>
                <a:lnTo>
                  <a:pt x="114273" y="108839"/>
                </a:lnTo>
                <a:lnTo>
                  <a:pt x="114300" y="137287"/>
                </a:lnTo>
                <a:lnTo>
                  <a:pt x="157162" y="137287"/>
                </a:lnTo>
                <a:lnTo>
                  <a:pt x="171386" y="108839"/>
                </a:lnTo>
                <a:close/>
              </a:path>
            </a:pathLst>
          </a:custGeom>
          <a:solidFill>
            <a:srgbClr val="000000"/>
          </a:solidFill>
        </p:spPr>
        <p:txBody>
          <a:bodyPr wrap="square" lIns="0" tIns="0" rIns="0" bIns="0" rtlCol="0"/>
          <a:lstStyle/>
          <a:p>
            <a:endParaRPr/>
          </a:p>
        </p:txBody>
      </p:sp>
      <p:sp>
        <p:nvSpPr>
          <p:cNvPr id="16" name="object 4">
            <a:extLst>
              <a:ext uri="{FF2B5EF4-FFF2-40B4-BE49-F238E27FC236}">
                <a16:creationId xmlns:a16="http://schemas.microsoft.com/office/drawing/2014/main" id="{A7AD1C37-B2FC-7569-2E80-4CA7D584E08B}"/>
              </a:ext>
            </a:extLst>
          </p:cNvPr>
          <p:cNvSpPr txBox="1"/>
          <p:nvPr/>
        </p:nvSpPr>
        <p:spPr>
          <a:xfrm>
            <a:off x="5910261" y="3927125"/>
            <a:ext cx="2410332" cy="1280160"/>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6985" rIns="0" bIns="0" rtlCol="0" anchor="ctr">
            <a:spAutoFit/>
          </a:bodyPr>
          <a:lstStyle/>
          <a:p>
            <a:pPr marL="114300" marR="109855" indent="-1270" algn="ctr">
              <a:lnSpc>
                <a:spcPct val="100000"/>
              </a:lnSpc>
              <a:spcBef>
                <a:spcPts val="55"/>
              </a:spcBef>
            </a:pPr>
            <a:r>
              <a:rPr lang="en-US" sz="1800" dirty="0">
                <a:solidFill>
                  <a:srgbClr val="FFFFFF"/>
                </a:solidFill>
                <a:latin typeface="Calibri"/>
                <a:cs typeface="Calibri"/>
              </a:rPr>
              <a:t>Clean data and assign data to dictionary and data frame</a:t>
            </a:r>
          </a:p>
        </p:txBody>
      </p:sp>
      <p:sp>
        <p:nvSpPr>
          <p:cNvPr id="17" name="object 4">
            <a:extLst>
              <a:ext uri="{FF2B5EF4-FFF2-40B4-BE49-F238E27FC236}">
                <a16:creationId xmlns:a16="http://schemas.microsoft.com/office/drawing/2014/main" id="{F3014113-1BA5-8D9E-95BB-AAF185393B56}"/>
              </a:ext>
            </a:extLst>
          </p:cNvPr>
          <p:cNvSpPr txBox="1"/>
          <p:nvPr/>
        </p:nvSpPr>
        <p:spPr>
          <a:xfrm>
            <a:off x="8967960" y="2162178"/>
            <a:ext cx="2410332" cy="1280160"/>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6985" rIns="0" bIns="0" rtlCol="0" anchor="ctr">
            <a:spAutoFit/>
          </a:bodyPr>
          <a:lstStyle/>
          <a:p>
            <a:pPr marL="114300" marR="109855" indent="-1270" algn="ctr">
              <a:spcBef>
                <a:spcPts val="55"/>
              </a:spcBef>
            </a:pPr>
            <a:r>
              <a:rPr lang="en-US" sz="1800" dirty="0">
                <a:solidFill>
                  <a:schemeClr val="bg1"/>
                </a:solidFill>
                <a:latin typeface="Calibri"/>
                <a:cs typeface="Calibri"/>
              </a:rPr>
              <a:t>Use</a:t>
            </a:r>
            <a:r>
              <a:rPr lang="en-US" sz="1800" spc="-55" dirty="0">
                <a:solidFill>
                  <a:schemeClr val="bg1"/>
                </a:solidFill>
                <a:latin typeface="Calibri"/>
                <a:cs typeface="Calibri"/>
              </a:rPr>
              <a:t> </a:t>
            </a:r>
            <a:r>
              <a:rPr lang="en-US" sz="1800" dirty="0">
                <a:solidFill>
                  <a:schemeClr val="bg1"/>
                </a:solidFill>
                <a:latin typeface="Calibri"/>
                <a:cs typeface="Calibri"/>
              </a:rPr>
              <a:t>custom</a:t>
            </a:r>
            <a:r>
              <a:rPr lang="en-US" sz="1800" spc="-55" dirty="0">
                <a:solidFill>
                  <a:schemeClr val="bg1"/>
                </a:solidFill>
                <a:latin typeface="Calibri"/>
                <a:cs typeface="Calibri"/>
              </a:rPr>
              <a:t> </a:t>
            </a:r>
            <a:r>
              <a:rPr lang="en-US" sz="1800" dirty="0">
                <a:solidFill>
                  <a:schemeClr val="bg1"/>
                </a:solidFill>
                <a:latin typeface="Calibri"/>
                <a:cs typeface="Calibri"/>
              </a:rPr>
              <a:t>functions</a:t>
            </a:r>
            <a:r>
              <a:rPr lang="en-US" sz="1800" spc="-40" dirty="0">
                <a:solidFill>
                  <a:schemeClr val="bg1"/>
                </a:solidFill>
                <a:latin typeface="Calibri"/>
                <a:cs typeface="Calibri"/>
              </a:rPr>
              <a:t> </a:t>
            </a:r>
            <a:r>
              <a:rPr lang="en-US" sz="1800" dirty="0">
                <a:solidFill>
                  <a:schemeClr val="bg1"/>
                </a:solidFill>
                <a:latin typeface="Calibri"/>
                <a:cs typeface="Calibri"/>
              </a:rPr>
              <a:t>to</a:t>
            </a:r>
            <a:r>
              <a:rPr lang="en-US" sz="1800" spc="-60" dirty="0">
                <a:solidFill>
                  <a:schemeClr val="bg1"/>
                </a:solidFill>
                <a:latin typeface="Calibri"/>
                <a:cs typeface="Calibri"/>
              </a:rPr>
              <a:t> </a:t>
            </a:r>
            <a:r>
              <a:rPr lang="en-US" sz="1800" spc="-10" dirty="0">
                <a:solidFill>
                  <a:schemeClr val="bg1"/>
                </a:solidFill>
                <a:latin typeface="Calibri"/>
                <a:cs typeface="Calibri"/>
              </a:rPr>
              <a:t>clean </a:t>
            </a:r>
            <a:r>
              <a:rPr lang="en-US" sz="1800" spc="-20" dirty="0">
                <a:solidFill>
                  <a:schemeClr val="bg1"/>
                </a:solidFill>
                <a:latin typeface="Calibri"/>
                <a:cs typeface="Calibri"/>
              </a:rPr>
              <a:t>data</a:t>
            </a:r>
            <a:endParaRPr lang="en-US" sz="1800" dirty="0">
              <a:solidFill>
                <a:schemeClr val="bg1"/>
              </a:solidFill>
              <a:latin typeface="Calibri"/>
              <a:cs typeface="Calibri"/>
            </a:endParaRPr>
          </a:p>
        </p:txBody>
      </p:sp>
      <p:sp>
        <p:nvSpPr>
          <p:cNvPr id="18" name="object 4">
            <a:extLst>
              <a:ext uri="{FF2B5EF4-FFF2-40B4-BE49-F238E27FC236}">
                <a16:creationId xmlns:a16="http://schemas.microsoft.com/office/drawing/2014/main" id="{27575DE8-92EC-AE92-80E2-1F03EE417E17}"/>
              </a:ext>
            </a:extLst>
          </p:cNvPr>
          <p:cNvSpPr txBox="1"/>
          <p:nvPr/>
        </p:nvSpPr>
        <p:spPr>
          <a:xfrm>
            <a:off x="8960930" y="3926554"/>
            <a:ext cx="2410332" cy="1280160"/>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6985" rIns="0" bIns="0" rtlCol="0" anchor="ctr">
            <a:spAutoFit/>
          </a:bodyPr>
          <a:lstStyle/>
          <a:p>
            <a:pPr marL="114300" marR="109855" indent="-1270" algn="ctr">
              <a:lnSpc>
                <a:spcPct val="100000"/>
              </a:lnSpc>
              <a:spcBef>
                <a:spcPts val="55"/>
              </a:spcBef>
            </a:pPr>
            <a:r>
              <a:rPr lang="en-US" sz="1800" dirty="0">
                <a:solidFill>
                  <a:srgbClr val="FFFFFF"/>
                </a:solidFill>
                <a:latin typeface="Calibri"/>
                <a:cs typeface="Calibri"/>
              </a:rPr>
              <a:t>Filter data to include only Falcon 9 launches and export data to a csv file: </a:t>
            </a:r>
            <a:r>
              <a:rPr lang="en-US" sz="1800" dirty="0">
                <a:solidFill>
                  <a:srgbClr val="FFFF00"/>
                </a:solidFill>
                <a:latin typeface="Calibri"/>
                <a:cs typeface="Calibri"/>
              </a:rPr>
              <a:t>dataset_part1</a:t>
            </a:r>
          </a:p>
        </p:txBody>
      </p:sp>
      <p:sp>
        <p:nvSpPr>
          <p:cNvPr id="19" name="object 17">
            <a:extLst>
              <a:ext uri="{FF2B5EF4-FFF2-40B4-BE49-F238E27FC236}">
                <a16:creationId xmlns:a16="http://schemas.microsoft.com/office/drawing/2014/main" id="{8CA26C96-DE71-9B17-E6FE-5F2607ED2A46}"/>
              </a:ext>
            </a:extLst>
          </p:cNvPr>
          <p:cNvSpPr/>
          <p:nvPr/>
        </p:nvSpPr>
        <p:spPr>
          <a:xfrm rot="16200000">
            <a:off x="8568894" y="2645586"/>
            <a:ext cx="171450" cy="626682"/>
          </a:xfrm>
          <a:custGeom>
            <a:avLst/>
            <a:gdLst/>
            <a:ahLst/>
            <a:cxnLst/>
            <a:rect l="l" t="t" r="r" b="b"/>
            <a:pathLst>
              <a:path w="171450" h="280670">
                <a:moveTo>
                  <a:pt x="57123" y="108839"/>
                </a:moveTo>
                <a:lnTo>
                  <a:pt x="0" y="108839"/>
                </a:lnTo>
                <a:lnTo>
                  <a:pt x="85725" y="280162"/>
                </a:lnTo>
                <a:lnTo>
                  <a:pt x="157162" y="137287"/>
                </a:lnTo>
                <a:lnTo>
                  <a:pt x="57150" y="137287"/>
                </a:lnTo>
                <a:lnTo>
                  <a:pt x="57123" y="108839"/>
                </a:lnTo>
                <a:close/>
              </a:path>
              <a:path w="171450" h="280670">
                <a:moveTo>
                  <a:pt x="114173" y="0"/>
                </a:moveTo>
                <a:lnTo>
                  <a:pt x="57023" y="0"/>
                </a:lnTo>
                <a:lnTo>
                  <a:pt x="57150" y="137287"/>
                </a:lnTo>
                <a:lnTo>
                  <a:pt x="114300" y="137287"/>
                </a:lnTo>
                <a:lnTo>
                  <a:pt x="114173" y="0"/>
                </a:lnTo>
                <a:close/>
              </a:path>
              <a:path w="171450" h="280670">
                <a:moveTo>
                  <a:pt x="171386" y="108839"/>
                </a:moveTo>
                <a:lnTo>
                  <a:pt x="114273" y="108839"/>
                </a:lnTo>
                <a:lnTo>
                  <a:pt x="114300" y="137287"/>
                </a:lnTo>
                <a:lnTo>
                  <a:pt x="157162" y="137287"/>
                </a:lnTo>
                <a:lnTo>
                  <a:pt x="171386" y="108839"/>
                </a:lnTo>
                <a:close/>
              </a:path>
            </a:pathLst>
          </a:custGeom>
          <a:solidFill>
            <a:srgbClr val="000000"/>
          </a:solidFill>
        </p:spPr>
        <p:txBody>
          <a:bodyPr wrap="square" lIns="0" tIns="0" rIns="0" bIns="0" rtlCol="0"/>
          <a:lstStyle/>
          <a:p>
            <a:endParaRPr/>
          </a:p>
        </p:txBody>
      </p:sp>
      <p:sp>
        <p:nvSpPr>
          <p:cNvPr id="20" name="object 17">
            <a:extLst>
              <a:ext uri="{FF2B5EF4-FFF2-40B4-BE49-F238E27FC236}">
                <a16:creationId xmlns:a16="http://schemas.microsoft.com/office/drawing/2014/main" id="{7FBFB0F8-BCF2-1EFA-3EB4-3AF4B623F8D7}"/>
              </a:ext>
            </a:extLst>
          </p:cNvPr>
          <p:cNvSpPr/>
          <p:nvPr/>
        </p:nvSpPr>
        <p:spPr>
          <a:xfrm rot="16200000">
            <a:off x="8548209" y="4312298"/>
            <a:ext cx="171450" cy="626682"/>
          </a:xfrm>
          <a:custGeom>
            <a:avLst/>
            <a:gdLst/>
            <a:ahLst/>
            <a:cxnLst/>
            <a:rect l="l" t="t" r="r" b="b"/>
            <a:pathLst>
              <a:path w="171450" h="280670">
                <a:moveTo>
                  <a:pt x="57123" y="108839"/>
                </a:moveTo>
                <a:lnTo>
                  <a:pt x="0" y="108839"/>
                </a:lnTo>
                <a:lnTo>
                  <a:pt x="85725" y="280162"/>
                </a:lnTo>
                <a:lnTo>
                  <a:pt x="157162" y="137287"/>
                </a:lnTo>
                <a:lnTo>
                  <a:pt x="57150" y="137287"/>
                </a:lnTo>
                <a:lnTo>
                  <a:pt x="57123" y="108839"/>
                </a:lnTo>
                <a:close/>
              </a:path>
              <a:path w="171450" h="280670">
                <a:moveTo>
                  <a:pt x="114173" y="0"/>
                </a:moveTo>
                <a:lnTo>
                  <a:pt x="57023" y="0"/>
                </a:lnTo>
                <a:lnTo>
                  <a:pt x="57150" y="137287"/>
                </a:lnTo>
                <a:lnTo>
                  <a:pt x="114300" y="137287"/>
                </a:lnTo>
                <a:lnTo>
                  <a:pt x="114173" y="0"/>
                </a:lnTo>
                <a:close/>
              </a:path>
              <a:path w="171450" h="280670">
                <a:moveTo>
                  <a:pt x="171386" y="108839"/>
                </a:moveTo>
                <a:lnTo>
                  <a:pt x="114273" y="108839"/>
                </a:lnTo>
                <a:lnTo>
                  <a:pt x="114300" y="137287"/>
                </a:lnTo>
                <a:lnTo>
                  <a:pt x="157162" y="137287"/>
                </a:lnTo>
                <a:lnTo>
                  <a:pt x="171386" y="108839"/>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5" name="Text Placeholder 2">
            <a:extLst>
              <a:ext uri="{FF2B5EF4-FFF2-40B4-BE49-F238E27FC236}">
                <a16:creationId xmlns:a16="http://schemas.microsoft.com/office/drawing/2014/main" id="{928E2781-B01B-9E70-5201-30483EEA7612}"/>
              </a:ext>
            </a:extLst>
          </p:cNvPr>
          <p:cNvSpPr txBox="1">
            <a:spLocks/>
          </p:cNvSpPr>
          <p:nvPr/>
        </p:nvSpPr>
        <p:spPr>
          <a:xfrm>
            <a:off x="820739" y="2132729"/>
            <a:ext cx="4028975" cy="2976041"/>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perform a HTTP get request, create a Beautiful Soup object from the HTML response, Extract the variables, create a dataframe from the HTML table and save the dataset as a csv file.</a:t>
            </a:r>
          </a:p>
          <a:p>
            <a:pPr marL="0" indent="0" algn="just">
              <a:lnSpc>
                <a:spcPct val="100000"/>
              </a:lnSpc>
              <a:spcBef>
                <a:spcPts val="1400"/>
              </a:spcBef>
              <a:buNone/>
            </a:pPr>
            <a:endParaRPr lang="en-US" sz="2200" dirty="0">
              <a:solidFill>
                <a:schemeClr val="accent3">
                  <a:lumMod val="25000"/>
                </a:schemeClr>
              </a:solidFill>
              <a:latin typeface="Abadi"/>
            </a:endParaRPr>
          </a:p>
          <a:p>
            <a:pPr algn="just">
              <a:lnSpc>
                <a:spcPct val="100000"/>
              </a:lnSpc>
              <a:spcBef>
                <a:spcPts val="1400"/>
              </a:spcBef>
            </a:pPr>
            <a:r>
              <a:rPr lang="en-US" sz="2400" dirty="0">
                <a:hlinkClick r:id="rId3"/>
              </a:rPr>
              <a:t>Data Collection – Scraping</a:t>
            </a:r>
            <a:endParaRPr lang="en-US" sz="2400" dirty="0"/>
          </a:p>
          <a:p>
            <a:pPr algn="just"/>
            <a:endParaRPr lang="en-US" dirty="0"/>
          </a:p>
        </p:txBody>
      </p:sp>
      <p:sp>
        <p:nvSpPr>
          <p:cNvPr id="16" name="object 4">
            <a:extLst>
              <a:ext uri="{FF2B5EF4-FFF2-40B4-BE49-F238E27FC236}">
                <a16:creationId xmlns:a16="http://schemas.microsoft.com/office/drawing/2014/main" id="{3E1B4569-CB75-42CD-3755-32FDC91F3586}"/>
              </a:ext>
            </a:extLst>
          </p:cNvPr>
          <p:cNvSpPr txBox="1"/>
          <p:nvPr/>
        </p:nvSpPr>
        <p:spPr>
          <a:xfrm>
            <a:off x="5461002" y="2164138"/>
            <a:ext cx="2859594" cy="1371600"/>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6985" rIns="0" bIns="0" rtlCol="0" anchor="ctr">
            <a:spAutoFit/>
          </a:bodyPr>
          <a:lstStyle/>
          <a:p>
            <a:pPr algn="ctr">
              <a:lnSpc>
                <a:spcPts val="1970"/>
              </a:lnSpc>
            </a:pPr>
            <a:r>
              <a:rPr lang="en-US" sz="1800" dirty="0">
                <a:solidFill>
                  <a:srgbClr val="FFFF00"/>
                </a:solidFill>
                <a:latin typeface="Calibri"/>
                <a:cs typeface="Calibri"/>
              </a:rPr>
              <a:t>Step</a:t>
            </a:r>
            <a:r>
              <a:rPr lang="en-US" sz="1800" spc="-20" dirty="0">
                <a:solidFill>
                  <a:srgbClr val="FFFF00"/>
                </a:solidFill>
                <a:latin typeface="Calibri"/>
                <a:cs typeface="Calibri"/>
              </a:rPr>
              <a:t> </a:t>
            </a:r>
            <a:r>
              <a:rPr lang="en-US" sz="1800" dirty="0">
                <a:solidFill>
                  <a:srgbClr val="FFFF00"/>
                </a:solidFill>
                <a:latin typeface="Calibri"/>
                <a:cs typeface="Calibri"/>
              </a:rPr>
              <a:t>1</a:t>
            </a:r>
            <a:r>
              <a:rPr lang="en-US" sz="1800" dirty="0">
                <a:solidFill>
                  <a:srgbClr val="FFFFFF"/>
                </a:solidFill>
                <a:latin typeface="Calibri"/>
                <a:cs typeface="Calibri"/>
              </a:rPr>
              <a:t>:</a:t>
            </a:r>
            <a:r>
              <a:rPr lang="en-US" sz="1800" spc="-20" dirty="0">
                <a:solidFill>
                  <a:srgbClr val="FFFFFF"/>
                </a:solidFill>
                <a:latin typeface="Calibri"/>
                <a:cs typeface="Calibri"/>
              </a:rPr>
              <a:t> </a:t>
            </a:r>
            <a:r>
              <a:rPr lang="en-US" sz="1800" spc="-10" dirty="0">
                <a:solidFill>
                  <a:srgbClr val="FFFFFF"/>
                </a:solidFill>
                <a:latin typeface="Calibri"/>
                <a:cs typeface="Calibri"/>
              </a:rPr>
              <a:t>Perform</a:t>
            </a:r>
            <a:r>
              <a:rPr lang="en-US" sz="1800" spc="-30" dirty="0">
                <a:solidFill>
                  <a:srgbClr val="FFFFFF"/>
                </a:solidFill>
                <a:latin typeface="Calibri"/>
                <a:cs typeface="Calibri"/>
              </a:rPr>
              <a:t> </a:t>
            </a:r>
            <a:r>
              <a:rPr lang="en-US" sz="1800" dirty="0">
                <a:solidFill>
                  <a:srgbClr val="FFFFFF"/>
                </a:solidFill>
                <a:latin typeface="Calibri"/>
                <a:cs typeface="Calibri"/>
              </a:rPr>
              <a:t>HTTP</a:t>
            </a:r>
            <a:r>
              <a:rPr lang="en-US" sz="1800" spc="-30" dirty="0">
                <a:solidFill>
                  <a:srgbClr val="FFFFFF"/>
                </a:solidFill>
                <a:latin typeface="Calibri"/>
                <a:cs typeface="Calibri"/>
              </a:rPr>
              <a:t> </a:t>
            </a:r>
            <a:r>
              <a:rPr lang="en-US" sz="1800" dirty="0">
                <a:solidFill>
                  <a:srgbClr val="FFFFFF"/>
                </a:solidFill>
                <a:latin typeface="Calibri"/>
                <a:cs typeface="Calibri"/>
              </a:rPr>
              <a:t>get</a:t>
            </a:r>
            <a:r>
              <a:rPr lang="en-US" sz="1800" spc="-35" dirty="0">
                <a:solidFill>
                  <a:srgbClr val="FFFFFF"/>
                </a:solidFill>
                <a:latin typeface="Calibri"/>
                <a:cs typeface="Calibri"/>
              </a:rPr>
              <a:t> </a:t>
            </a:r>
            <a:r>
              <a:rPr lang="en-US" sz="1800" spc="-25" dirty="0">
                <a:solidFill>
                  <a:srgbClr val="FFFFFF"/>
                </a:solidFill>
                <a:latin typeface="Calibri"/>
                <a:cs typeface="Calibri"/>
              </a:rPr>
              <a:t>to</a:t>
            </a:r>
            <a:endParaRPr lang="en-US" sz="1800" dirty="0">
              <a:latin typeface="Calibri"/>
              <a:cs typeface="Calibri"/>
            </a:endParaRPr>
          </a:p>
          <a:p>
            <a:pPr marL="172720" marR="165100" indent="-1905" algn="ctr">
              <a:lnSpc>
                <a:spcPct val="100000"/>
              </a:lnSpc>
            </a:pPr>
            <a:r>
              <a:rPr lang="en-US" sz="1800" dirty="0">
                <a:solidFill>
                  <a:srgbClr val="FFFFFF"/>
                </a:solidFill>
                <a:latin typeface="Calibri"/>
                <a:cs typeface="Calibri"/>
              </a:rPr>
              <a:t>request</a:t>
            </a:r>
            <a:r>
              <a:rPr lang="en-US" sz="1800" spc="-55" dirty="0">
                <a:solidFill>
                  <a:srgbClr val="FFFFFF"/>
                </a:solidFill>
                <a:latin typeface="Calibri"/>
                <a:cs typeface="Calibri"/>
              </a:rPr>
              <a:t> </a:t>
            </a:r>
            <a:r>
              <a:rPr lang="en-US" sz="1800" spc="-10" dirty="0">
                <a:solidFill>
                  <a:srgbClr val="FFFFFF"/>
                </a:solidFill>
                <a:latin typeface="Calibri"/>
                <a:cs typeface="Calibri"/>
              </a:rPr>
              <a:t>Falcon</a:t>
            </a:r>
            <a:r>
              <a:rPr lang="en-US" sz="1800" spc="-45" dirty="0">
                <a:solidFill>
                  <a:srgbClr val="FFFFFF"/>
                </a:solidFill>
                <a:latin typeface="Calibri"/>
                <a:cs typeface="Calibri"/>
              </a:rPr>
              <a:t> </a:t>
            </a:r>
            <a:r>
              <a:rPr lang="en-US" sz="1800" dirty="0">
                <a:solidFill>
                  <a:srgbClr val="FFFFFF"/>
                </a:solidFill>
                <a:latin typeface="Calibri"/>
                <a:cs typeface="Calibri"/>
              </a:rPr>
              <a:t>9</a:t>
            </a:r>
            <a:r>
              <a:rPr lang="en-US" sz="1800" spc="-40" dirty="0">
                <a:solidFill>
                  <a:srgbClr val="FFFFFF"/>
                </a:solidFill>
                <a:latin typeface="Calibri"/>
                <a:cs typeface="Calibri"/>
              </a:rPr>
              <a:t> </a:t>
            </a:r>
            <a:r>
              <a:rPr lang="en-US" sz="1800" dirty="0">
                <a:solidFill>
                  <a:srgbClr val="FFFFFF"/>
                </a:solidFill>
                <a:latin typeface="Calibri"/>
                <a:cs typeface="Calibri"/>
              </a:rPr>
              <a:t>HTML</a:t>
            </a:r>
            <a:r>
              <a:rPr lang="en-US" sz="1800" spc="-35" dirty="0">
                <a:solidFill>
                  <a:srgbClr val="FFFFFF"/>
                </a:solidFill>
                <a:latin typeface="Calibri"/>
                <a:cs typeface="Calibri"/>
              </a:rPr>
              <a:t> </a:t>
            </a:r>
            <a:r>
              <a:rPr lang="en-US" sz="1800" dirty="0">
                <a:solidFill>
                  <a:srgbClr val="FFFFFF"/>
                </a:solidFill>
                <a:latin typeface="Calibri"/>
                <a:cs typeface="Calibri"/>
              </a:rPr>
              <a:t>page</a:t>
            </a:r>
            <a:r>
              <a:rPr lang="en-US" sz="1800" spc="-50" dirty="0">
                <a:solidFill>
                  <a:srgbClr val="FFFFFF"/>
                </a:solidFill>
                <a:latin typeface="Calibri"/>
                <a:cs typeface="Calibri"/>
              </a:rPr>
              <a:t> </a:t>
            </a:r>
            <a:r>
              <a:rPr lang="en-US" sz="1800" spc="-25" dirty="0">
                <a:solidFill>
                  <a:srgbClr val="FFFFFF"/>
                </a:solidFill>
                <a:latin typeface="Calibri"/>
                <a:cs typeface="Calibri"/>
              </a:rPr>
              <a:t>and </a:t>
            </a:r>
            <a:r>
              <a:rPr lang="en-US" sz="1800" dirty="0">
                <a:solidFill>
                  <a:srgbClr val="FFFFFF"/>
                </a:solidFill>
                <a:latin typeface="Calibri"/>
                <a:cs typeface="Calibri"/>
              </a:rPr>
              <a:t>create</a:t>
            </a:r>
            <a:r>
              <a:rPr lang="en-US" sz="1800" spc="-55" dirty="0">
                <a:solidFill>
                  <a:srgbClr val="FFFFFF"/>
                </a:solidFill>
                <a:latin typeface="Calibri"/>
                <a:cs typeface="Calibri"/>
              </a:rPr>
              <a:t> </a:t>
            </a:r>
            <a:r>
              <a:rPr lang="en-US" sz="1800" dirty="0">
                <a:solidFill>
                  <a:srgbClr val="FFFFFF"/>
                </a:solidFill>
                <a:latin typeface="Calibri"/>
                <a:cs typeface="Calibri"/>
              </a:rPr>
              <a:t>Beautiful</a:t>
            </a:r>
            <a:r>
              <a:rPr lang="en-US" sz="1800" spc="-70" dirty="0">
                <a:solidFill>
                  <a:srgbClr val="FFFFFF"/>
                </a:solidFill>
                <a:latin typeface="Calibri"/>
                <a:cs typeface="Calibri"/>
              </a:rPr>
              <a:t> </a:t>
            </a:r>
            <a:r>
              <a:rPr lang="en-US" sz="1800" dirty="0">
                <a:solidFill>
                  <a:srgbClr val="FFFFFF"/>
                </a:solidFill>
                <a:latin typeface="Calibri"/>
                <a:cs typeface="Calibri"/>
              </a:rPr>
              <a:t>Soup</a:t>
            </a:r>
            <a:r>
              <a:rPr lang="en-US" sz="1800" spc="-50" dirty="0">
                <a:solidFill>
                  <a:srgbClr val="FFFFFF"/>
                </a:solidFill>
                <a:latin typeface="Calibri"/>
                <a:cs typeface="Calibri"/>
              </a:rPr>
              <a:t> </a:t>
            </a:r>
            <a:r>
              <a:rPr lang="en-US" sz="1800" dirty="0">
                <a:solidFill>
                  <a:srgbClr val="FFFFFF"/>
                </a:solidFill>
                <a:latin typeface="Calibri"/>
                <a:cs typeface="Calibri"/>
              </a:rPr>
              <a:t>object</a:t>
            </a:r>
            <a:r>
              <a:rPr lang="en-US" sz="1800" spc="-65" dirty="0">
                <a:solidFill>
                  <a:srgbClr val="FFFFFF"/>
                </a:solidFill>
                <a:latin typeface="Calibri"/>
                <a:cs typeface="Calibri"/>
              </a:rPr>
              <a:t> </a:t>
            </a:r>
            <a:r>
              <a:rPr lang="en-US" sz="1800" spc="-20" dirty="0">
                <a:solidFill>
                  <a:srgbClr val="FFFFFF"/>
                </a:solidFill>
                <a:latin typeface="Calibri"/>
                <a:cs typeface="Calibri"/>
              </a:rPr>
              <a:t>from HTML</a:t>
            </a:r>
            <a:endParaRPr lang="en-US" sz="1800" dirty="0">
              <a:latin typeface="Calibri"/>
              <a:cs typeface="Calibri"/>
            </a:endParaRPr>
          </a:p>
        </p:txBody>
      </p:sp>
      <p:sp>
        <p:nvSpPr>
          <p:cNvPr id="17" name="object 17">
            <a:extLst>
              <a:ext uri="{FF2B5EF4-FFF2-40B4-BE49-F238E27FC236}">
                <a16:creationId xmlns:a16="http://schemas.microsoft.com/office/drawing/2014/main" id="{B1AE1982-1740-637D-31DF-B773CF6578BF}"/>
              </a:ext>
            </a:extLst>
          </p:cNvPr>
          <p:cNvSpPr/>
          <p:nvPr/>
        </p:nvSpPr>
        <p:spPr>
          <a:xfrm rot="3066019">
            <a:off x="8593422" y="3452884"/>
            <a:ext cx="171450" cy="598968"/>
          </a:xfrm>
          <a:custGeom>
            <a:avLst/>
            <a:gdLst/>
            <a:ahLst/>
            <a:cxnLst/>
            <a:rect l="l" t="t" r="r" b="b"/>
            <a:pathLst>
              <a:path w="171450" h="280670">
                <a:moveTo>
                  <a:pt x="57123" y="108839"/>
                </a:moveTo>
                <a:lnTo>
                  <a:pt x="0" y="108839"/>
                </a:lnTo>
                <a:lnTo>
                  <a:pt x="85725" y="280162"/>
                </a:lnTo>
                <a:lnTo>
                  <a:pt x="157162" y="137287"/>
                </a:lnTo>
                <a:lnTo>
                  <a:pt x="57150" y="137287"/>
                </a:lnTo>
                <a:lnTo>
                  <a:pt x="57123" y="108839"/>
                </a:lnTo>
                <a:close/>
              </a:path>
              <a:path w="171450" h="280670">
                <a:moveTo>
                  <a:pt x="114173" y="0"/>
                </a:moveTo>
                <a:lnTo>
                  <a:pt x="57023" y="0"/>
                </a:lnTo>
                <a:lnTo>
                  <a:pt x="57150" y="137287"/>
                </a:lnTo>
                <a:lnTo>
                  <a:pt x="114300" y="137287"/>
                </a:lnTo>
                <a:lnTo>
                  <a:pt x="114173" y="0"/>
                </a:lnTo>
                <a:close/>
              </a:path>
              <a:path w="171450" h="280670">
                <a:moveTo>
                  <a:pt x="171386" y="108839"/>
                </a:moveTo>
                <a:lnTo>
                  <a:pt x="114273" y="108839"/>
                </a:lnTo>
                <a:lnTo>
                  <a:pt x="114300" y="137287"/>
                </a:lnTo>
                <a:lnTo>
                  <a:pt x="157162" y="137287"/>
                </a:lnTo>
                <a:lnTo>
                  <a:pt x="171386" y="108839"/>
                </a:lnTo>
                <a:close/>
              </a:path>
            </a:pathLst>
          </a:custGeom>
          <a:solidFill>
            <a:srgbClr val="000000"/>
          </a:solidFill>
        </p:spPr>
        <p:txBody>
          <a:bodyPr wrap="square" lIns="0" tIns="0" rIns="0" bIns="0" rtlCol="0"/>
          <a:lstStyle/>
          <a:p>
            <a:endParaRPr/>
          </a:p>
        </p:txBody>
      </p:sp>
      <p:sp>
        <p:nvSpPr>
          <p:cNvPr id="18" name="object 4">
            <a:extLst>
              <a:ext uri="{FF2B5EF4-FFF2-40B4-BE49-F238E27FC236}">
                <a16:creationId xmlns:a16="http://schemas.microsoft.com/office/drawing/2014/main" id="{1FA166D7-9FFD-26BA-B95B-00A286DB6CB0}"/>
              </a:ext>
            </a:extLst>
          </p:cNvPr>
          <p:cNvSpPr txBox="1"/>
          <p:nvPr/>
        </p:nvSpPr>
        <p:spPr>
          <a:xfrm>
            <a:off x="5474530" y="3915314"/>
            <a:ext cx="2859594" cy="1280160"/>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6985" rIns="0" bIns="0" rtlCol="0" anchor="ctr">
            <a:spAutoFit/>
          </a:bodyPr>
          <a:lstStyle/>
          <a:p>
            <a:pPr marL="114300" marR="109855" indent="-1270" algn="ctr">
              <a:lnSpc>
                <a:spcPct val="100000"/>
              </a:lnSpc>
              <a:spcBef>
                <a:spcPts val="55"/>
              </a:spcBef>
            </a:pPr>
            <a:r>
              <a:rPr lang="en-US" sz="1800" dirty="0">
                <a:solidFill>
                  <a:srgbClr val="FFFF00"/>
                </a:solidFill>
                <a:latin typeface="Calibri"/>
                <a:cs typeface="Calibri"/>
              </a:rPr>
              <a:t>Step3</a:t>
            </a:r>
            <a:r>
              <a:rPr lang="en-US" sz="1800" dirty="0">
                <a:solidFill>
                  <a:srgbClr val="FFFFFF"/>
                </a:solidFill>
                <a:latin typeface="Calibri"/>
                <a:cs typeface="Calibri"/>
              </a:rPr>
              <a:t>: Create a data frame by parsing the launch HTML tables</a:t>
            </a:r>
          </a:p>
        </p:txBody>
      </p:sp>
      <p:sp>
        <p:nvSpPr>
          <p:cNvPr id="19" name="object 4">
            <a:extLst>
              <a:ext uri="{FF2B5EF4-FFF2-40B4-BE49-F238E27FC236}">
                <a16:creationId xmlns:a16="http://schemas.microsoft.com/office/drawing/2014/main" id="{042EC2CA-FB95-9F84-ED4A-3B28BFCF87EA}"/>
              </a:ext>
            </a:extLst>
          </p:cNvPr>
          <p:cNvSpPr txBox="1"/>
          <p:nvPr/>
        </p:nvSpPr>
        <p:spPr>
          <a:xfrm>
            <a:off x="8966052" y="2157475"/>
            <a:ext cx="2405209" cy="1371600"/>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6985" rIns="0" bIns="0" rtlCol="0" anchor="ctr">
            <a:spAutoFit/>
          </a:bodyPr>
          <a:lstStyle/>
          <a:p>
            <a:pPr marL="114300" marR="109855" indent="-1270" algn="ctr">
              <a:spcBef>
                <a:spcPts val="55"/>
              </a:spcBef>
            </a:pPr>
            <a:r>
              <a:rPr lang="en-US" sz="1800" dirty="0">
                <a:solidFill>
                  <a:srgbClr val="FFFF00"/>
                </a:solidFill>
                <a:latin typeface="Calibri"/>
                <a:cs typeface="Calibri"/>
              </a:rPr>
              <a:t>Step 2</a:t>
            </a:r>
            <a:r>
              <a:rPr lang="en-US" sz="1800" dirty="0">
                <a:solidFill>
                  <a:schemeClr val="bg1"/>
                </a:solidFill>
                <a:latin typeface="Calibri"/>
                <a:cs typeface="Calibri"/>
              </a:rPr>
              <a:t>: Extract all column/variable names from the HTML table header</a:t>
            </a:r>
          </a:p>
        </p:txBody>
      </p:sp>
      <p:sp>
        <p:nvSpPr>
          <p:cNvPr id="20" name="object 4">
            <a:extLst>
              <a:ext uri="{FF2B5EF4-FFF2-40B4-BE49-F238E27FC236}">
                <a16:creationId xmlns:a16="http://schemas.microsoft.com/office/drawing/2014/main" id="{C464EFAA-EAC0-E862-EF35-54FA7CF65D77}"/>
              </a:ext>
            </a:extLst>
          </p:cNvPr>
          <p:cNvSpPr txBox="1"/>
          <p:nvPr/>
        </p:nvSpPr>
        <p:spPr>
          <a:xfrm>
            <a:off x="8960930" y="3918044"/>
            <a:ext cx="2410332" cy="1280160"/>
          </a:xfrm>
          <a:prstGeom prst="rect">
            <a:avLst/>
          </a:prstGeom>
          <a:solidFill>
            <a:srgbClr val="1C7DDB"/>
          </a:solidFill>
          <a:ln w="12700">
            <a:solidFill>
              <a:schemeClr val="bg1"/>
            </a:solidFill>
          </a:ln>
          <a:effectLst>
            <a:outerShdw blurRad="50800" dist="38100" dir="2700000" algn="tl" rotWithShape="0">
              <a:prstClr val="black">
                <a:alpha val="40000"/>
              </a:prstClr>
            </a:outerShdw>
          </a:effectLst>
        </p:spPr>
        <p:txBody>
          <a:bodyPr vert="horz" wrap="square" lIns="0" tIns="6985" rIns="0" bIns="0" rtlCol="0" anchor="ctr">
            <a:spAutoFit/>
          </a:bodyPr>
          <a:lstStyle/>
          <a:p>
            <a:pPr marL="114300" marR="109855" indent="-1270" algn="ctr">
              <a:lnSpc>
                <a:spcPct val="100000"/>
              </a:lnSpc>
              <a:spcBef>
                <a:spcPts val="55"/>
              </a:spcBef>
            </a:pPr>
            <a:r>
              <a:rPr lang="en-US" sz="1800" dirty="0">
                <a:solidFill>
                  <a:srgbClr val="FFFF00"/>
                </a:solidFill>
                <a:latin typeface="Calibri"/>
                <a:cs typeface="Calibri"/>
              </a:rPr>
              <a:t>Step 4</a:t>
            </a:r>
            <a:r>
              <a:rPr lang="en-US" sz="1800" dirty="0">
                <a:solidFill>
                  <a:srgbClr val="FFFFFF"/>
                </a:solidFill>
                <a:latin typeface="Calibri"/>
                <a:cs typeface="Calibri"/>
              </a:rPr>
              <a:t>: Export data into CSV file</a:t>
            </a:r>
          </a:p>
          <a:p>
            <a:pPr marL="114300" marR="109855" indent="-1270" algn="ctr">
              <a:lnSpc>
                <a:spcPct val="100000"/>
              </a:lnSpc>
              <a:spcBef>
                <a:spcPts val="55"/>
              </a:spcBef>
            </a:pPr>
            <a:r>
              <a:rPr lang="en-US" sz="1800" dirty="0">
                <a:solidFill>
                  <a:srgbClr val="FFFFFF"/>
                </a:solidFill>
                <a:latin typeface="Calibri"/>
                <a:cs typeface="Calibri"/>
              </a:rPr>
              <a:t>(spacex_web_scraped.csv)</a:t>
            </a:r>
          </a:p>
        </p:txBody>
      </p:sp>
      <p:sp>
        <p:nvSpPr>
          <p:cNvPr id="21" name="object 17">
            <a:extLst>
              <a:ext uri="{FF2B5EF4-FFF2-40B4-BE49-F238E27FC236}">
                <a16:creationId xmlns:a16="http://schemas.microsoft.com/office/drawing/2014/main" id="{C80DF7FC-AF49-63CC-D3B4-7297C40ED820}"/>
              </a:ext>
            </a:extLst>
          </p:cNvPr>
          <p:cNvSpPr/>
          <p:nvPr/>
        </p:nvSpPr>
        <p:spPr>
          <a:xfrm rot="16200000">
            <a:off x="8517739" y="2554235"/>
            <a:ext cx="273760" cy="626683"/>
          </a:xfrm>
          <a:custGeom>
            <a:avLst/>
            <a:gdLst/>
            <a:ahLst/>
            <a:cxnLst/>
            <a:rect l="l" t="t" r="r" b="b"/>
            <a:pathLst>
              <a:path w="171450" h="280670">
                <a:moveTo>
                  <a:pt x="57123" y="108839"/>
                </a:moveTo>
                <a:lnTo>
                  <a:pt x="0" y="108839"/>
                </a:lnTo>
                <a:lnTo>
                  <a:pt x="85725" y="280162"/>
                </a:lnTo>
                <a:lnTo>
                  <a:pt x="157162" y="137287"/>
                </a:lnTo>
                <a:lnTo>
                  <a:pt x="57150" y="137287"/>
                </a:lnTo>
                <a:lnTo>
                  <a:pt x="57123" y="108839"/>
                </a:lnTo>
                <a:close/>
              </a:path>
              <a:path w="171450" h="280670">
                <a:moveTo>
                  <a:pt x="114173" y="0"/>
                </a:moveTo>
                <a:lnTo>
                  <a:pt x="57023" y="0"/>
                </a:lnTo>
                <a:lnTo>
                  <a:pt x="57150" y="137287"/>
                </a:lnTo>
                <a:lnTo>
                  <a:pt x="114300" y="137287"/>
                </a:lnTo>
                <a:lnTo>
                  <a:pt x="114173" y="0"/>
                </a:lnTo>
                <a:close/>
              </a:path>
              <a:path w="171450" h="280670">
                <a:moveTo>
                  <a:pt x="171386" y="108839"/>
                </a:moveTo>
                <a:lnTo>
                  <a:pt x="114273" y="108839"/>
                </a:lnTo>
                <a:lnTo>
                  <a:pt x="114300" y="137287"/>
                </a:lnTo>
                <a:lnTo>
                  <a:pt x="157162" y="137287"/>
                </a:lnTo>
                <a:lnTo>
                  <a:pt x="171386" y="108839"/>
                </a:lnTo>
                <a:close/>
              </a:path>
            </a:pathLst>
          </a:custGeom>
          <a:solidFill>
            <a:srgbClr val="000000"/>
          </a:solidFill>
        </p:spPr>
        <p:txBody>
          <a:bodyPr wrap="square" lIns="0" tIns="0" rIns="0" bIns="0" rtlCol="0"/>
          <a:lstStyle/>
          <a:p>
            <a:endParaRPr/>
          </a:p>
        </p:txBody>
      </p:sp>
      <p:sp>
        <p:nvSpPr>
          <p:cNvPr id="22" name="object 17">
            <a:extLst>
              <a:ext uri="{FF2B5EF4-FFF2-40B4-BE49-F238E27FC236}">
                <a16:creationId xmlns:a16="http://schemas.microsoft.com/office/drawing/2014/main" id="{78C15925-F0CD-9D94-CEA4-5B41E3AEB8B1}"/>
              </a:ext>
            </a:extLst>
          </p:cNvPr>
          <p:cNvSpPr/>
          <p:nvPr/>
        </p:nvSpPr>
        <p:spPr>
          <a:xfrm rot="16200000">
            <a:off x="8520804" y="4261143"/>
            <a:ext cx="273760" cy="626682"/>
          </a:xfrm>
          <a:custGeom>
            <a:avLst/>
            <a:gdLst/>
            <a:ahLst/>
            <a:cxnLst/>
            <a:rect l="l" t="t" r="r" b="b"/>
            <a:pathLst>
              <a:path w="171450" h="280670">
                <a:moveTo>
                  <a:pt x="57123" y="108839"/>
                </a:moveTo>
                <a:lnTo>
                  <a:pt x="0" y="108839"/>
                </a:lnTo>
                <a:lnTo>
                  <a:pt x="85725" y="280162"/>
                </a:lnTo>
                <a:lnTo>
                  <a:pt x="157162" y="137287"/>
                </a:lnTo>
                <a:lnTo>
                  <a:pt x="57150" y="137287"/>
                </a:lnTo>
                <a:lnTo>
                  <a:pt x="57123" y="108839"/>
                </a:lnTo>
                <a:close/>
              </a:path>
              <a:path w="171450" h="280670">
                <a:moveTo>
                  <a:pt x="114173" y="0"/>
                </a:moveTo>
                <a:lnTo>
                  <a:pt x="57023" y="0"/>
                </a:lnTo>
                <a:lnTo>
                  <a:pt x="57150" y="137287"/>
                </a:lnTo>
                <a:lnTo>
                  <a:pt x="114300" y="137287"/>
                </a:lnTo>
                <a:lnTo>
                  <a:pt x="114173" y="0"/>
                </a:lnTo>
                <a:close/>
              </a:path>
              <a:path w="171450" h="280670">
                <a:moveTo>
                  <a:pt x="171386" y="108839"/>
                </a:moveTo>
                <a:lnTo>
                  <a:pt x="114273" y="108839"/>
                </a:lnTo>
                <a:lnTo>
                  <a:pt x="114300" y="137287"/>
                </a:lnTo>
                <a:lnTo>
                  <a:pt x="157162" y="137287"/>
                </a:lnTo>
                <a:lnTo>
                  <a:pt x="171386" y="108839"/>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2344</Words>
  <Application>Microsoft Office PowerPoint</Application>
  <PresentationFormat>Widescreen</PresentationFormat>
  <Paragraphs>271</Paragraphs>
  <Slides>47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IBM Plex Mono SemiBold</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Ezechias Kwabwine, Vodacom</cp:lastModifiedBy>
  <cp:revision>198</cp:revision>
  <dcterms:created xsi:type="dcterms:W3CDTF">2021-04-29T18:58:34Z</dcterms:created>
  <dcterms:modified xsi:type="dcterms:W3CDTF">2025-04-05T14:32:35Z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0359f705-2ba0-454b-9cfc-6ce5bcaac040_Enabled">
    <vt:lpwstr>true</vt:lpwstr>
  </property>
  <property fmtid="{D5CDD505-2E9C-101B-9397-08002B2CF9AE}" pid="4" name="MSIP_Label_0359f705-2ba0-454b-9cfc-6ce5bcaac040_SetDate">
    <vt:lpwstr>2025-04-01T15:00:53Z</vt:lpwstr>
  </property>
  <property fmtid="{D5CDD505-2E9C-101B-9397-08002B2CF9AE}" pid="5" name="MSIP_Label_0359f705-2ba0-454b-9cfc-6ce5bcaac040_Method">
    <vt:lpwstr>Standard</vt:lpwstr>
  </property>
  <property fmtid="{D5CDD505-2E9C-101B-9397-08002B2CF9AE}" pid="6" name="MSIP_Label_0359f705-2ba0-454b-9cfc-6ce5bcaac040_Name">
    <vt:lpwstr>0359f705-2ba0-454b-9cfc-6ce5bcaac040</vt:lpwstr>
  </property>
  <property fmtid="{D5CDD505-2E9C-101B-9397-08002B2CF9AE}" pid="7" name="MSIP_Label_0359f705-2ba0-454b-9cfc-6ce5bcaac040_SiteId">
    <vt:lpwstr>68283f3b-8487-4c86-adb3-a5228f18b893</vt:lpwstr>
  </property>
  <property fmtid="{D5CDD505-2E9C-101B-9397-08002B2CF9AE}" pid="8" name="MSIP_Label_0359f705-2ba0-454b-9cfc-6ce5bcaac040_ActionId">
    <vt:lpwstr>4dd4850b-9440-4af6-913a-414c4ffd7ac3</vt:lpwstr>
  </property>
  <property fmtid="{D5CDD505-2E9C-101B-9397-08002B2CF9AE}" pid="9" name="MSIP_Label_0359f705-2ba0-454b-9cfc-6ce5bcaac040_ContentBits">
    <vt:lpwstr>2</vt:lpwstr>
  </property>
  <property fmtid="{D5CDD505-2E9C-101B-9397-08002B2CF9AE}" pid="10" name="MSIP_Label_0359f705-2ba0-454b-9cfc-6ce5bcaac040_Tag">
    <vt:lpwstr>10, 3, 0, 1</vt:lpwstr>
  </property>
  <property fmtid="{D5CDD505-2E9C-101B-9397-08002B2CF9AE}" pid="11" name="ClassificationContentMarkingFooterLocations">
    <vt:lpwstr>Custom Design:3</vt:lpwstr>
  </property>
  <property fmtid="{D5CDD505-2E9C-101B-9397-08002B2CF9AE}" pid="12" name="ClassificationContentMarkingFooterText">
    <vt:lpwstr>C2 General</vt:lpwstr>
  </property>
</Properties>
</file>